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sldIdLst>
    <p:sldId id="277" r:id="rId5"/>
    <p:sldId id="276" r:id="rId6"/>
    <p:sldId id="279" r:id="rId7"/>
    <p:sldId id="280" r:id="rId8"/>
    <p:sldId id="275" r:id="rId9"/>
    <p:sldId id="286" r:id="rId10"/>
    <p:sldId id="292" r:id="rId11"/>
    <p:sldId id="283" r:id="rId12"/>
    <p:sldId id="284" r:id="rId13"/>
    <p:sldId id="258" r:id="rId14"/>
    <p:sldId id="287" r:id="rId15"/>
    <p:sldId id="289" r:id="rId16"/>
    <p:sldId id="288" r:id="rId17"/>
    <p:sldId id="290" r:id="rId18"/>
    <p:sldId id="291"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DB4"/>
    <a:srgbClr val="935091"/>
    <a:srgbClr val="933C91"/>
    <a:srgbClr val="A884BC"/>
    <a:srgbClr val="F05674"/>
    <a:srgbClr val="996F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56349F-C90F-43E9-C6E9-B80E3A70E551}" v="35" dt="2019-10-01T01:56:12.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3BDD0-3FCD-4B5E-8CCC-9AB4C9E04955}" type="datetimeFigureOut">
              <a:rPr lang="en-AU" smtClean="0"/>
              <a:t>2/10/2019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FC18C-6721-4C82-8B7D-650A60249C8E}" type="slidenum">
              <a:rPr lang="en-AU" smtClean="0"/>
              <a:t>‹#›</a:t>
            </a:fld>
            <a:endParaRPr lang="en-AU"/>
          </a:p>
        </p:txBody>
      </p:sp>
    </p:spTree>
    <p:extLst>
      <p:ext uri="{BB962C8B-B14F-4D97-AF65-F5344CB8AC3E}">
        <p14:creationId xmlns:p14="http://schemas.microsoft.com/office/powerpoint/2010/main" val="338672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04999"/>
              </a:lnSpc>
              <a:buFont typeface="Arial" panose="020B0604020202020204" pitchFamily="34" charset="0"/>
              <a:buNone/>
              <a:defRPr/>
            </a:pPr>
            <a:r>
              <a:rPr lang="en-AU" sz="1200"/>
              <a:t>Sports clubs and teams can be an accepting and affirming place for trans and gender diverse people. Their transition process may lead to several challenges, and team members and sports clubs can support a person through their transition (</a:t>
            </a:r>
            <a:r>
              <a:rPr lang="en-AU" sz="1200" err="1"/>
              <a:t>Storr</a:t>
            </a:r>
            <a:r>
              <a:rPr lang="en-AU" sz="1200"/>
              <a:t> et al., 2017). </a:t>
            </a:r>
          </a:p>
          <a:p>
            <a:endParaRPr lang="en-AU"/>
          </a:p>
          <a:p>
            <a:endParaRPr lang="en-AU"/>
          </a:p>
        </p:txBody>
      </p:sp>
      <p:sp>
        <p:nvSpPr>
          <p:cNvPr id="4" name="Slide Number Placeholder 3"/>
          <p:cNvSpPr>
            <a:spLocks noGrp="1"/>
          </p:cNvSpPr>
          <p:nvPr>
            <p:ph type="sldNum" sz="quarter" idx="10"/>
          </p:nvPr>
        </p:nvSpPr>
        <p:spPr/>
        <p:txBody>
          <a:bodyPr/>
          <a:lstStyle/>
          <a:p>
            <a:fld id="{21AFC18C-6721-4C82-8B7D-650A60249C8E}" type="slidenum">
              <a:rPr lang="en-AU" smtClean="0"/>
              <a:t>6</a:t>
            </a:fld>
            <a:endParaRPr lang="en-AU"/>
          </a:p>
        </p:txBody>
      </p:sp>
    </p:spTree>
    <p:extLst>
      <p:ext uri="{BB962C8B-B14F-4D97-AF65-F5344CB8AC3E}">
        <p14:creationId xmlns:p14="http://schemas.microsoft.com/office/powerpoint/2010/main" val="304003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1AFC18C-6721-4C82-8B7D-650A60249C8E}" type="slidenum">
              <a:rPr lang="en-AU" smtClean="0"/>
              <a:t>10</a:t>
            </a:fld>
            <a:endParaRPr lang="en-AU"/>
          </a:p>
        </p:txBody>
      </p:sp>
    </p:spTree>
    <p:extLst>
      <p:ext uri="{BB962C8B-B14F-4D97-AF65-F5344CB8AC3E}">
        <p14:creationId xmlns:p14="http://schemas.microsoft.com/office/powerpoint/2010/main" val="130970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More terminology</a:t>
            </a:r>
            <a:r>
              <a:rPr lang="en-AU" baseline="0"/>
              <a:t> and definitions relating to gender diversity can be found in the </a:t>
            </a:r>
            <a:r>
              <a:rPr lang="en-AU"/>
              <a:t>‘Guidelines for the inclusion of transgender and gender diverse people in sport’</a:t>
            </a:r>
            <a:r>
              <a:rPr lang="en-AU" baseline="0"/>
              <a:t> on the Sport Australia website: www.sportaus.gov.au/transgender</a:t>
            </a:r>
          </a:p>
          <a:p>
            <a:endParaRPr lang="en-AU"/>
          </a:p>
        </p:txBody>
      </p:sp>
      <p:sp>
        <p:nvSpPr>
          <p:cNvPr id="4" name="Slide Number Placeholder 3"/>
          <p:cNvSpPr>
            <a:spLocks noGrp="1"/>
          </p:cNvSpPr>
          <p:nvPr>
            <p:ph type="sldNum" sz="quarter" idx="10"/>
          </p:nvPr>
        </p:nvSpPr>
        <p:spPr/>
        <p:txBody>
          <a:bodyPr/>
          <a:lstStyle/>
          <a:p>
            <a:fld id="{21AFC18C-6721-4C82-8B7D-650A60249C8E}" type="slidenum">
              <a:rPr lang="en-AU" smtClean="0"/>
              <a:t>12</a:t>
            </a:fld>
            <a:endParaRPr lang="en-AU"/>
          </a:p>
        </p:txBody>
      </p:sp>
    </p:spTree>
    <p:extLst>
      <p:ext uri="{BB962C8B-B14F-4D97-AF65-F5344CB8AC3E}">
        <p14:creationId xmlns:p14="http://schemas.microsoft.com/office/powerpoint/2010/main" val="66218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Free speech</a:t>
            </a:r>
            <a:r>
              <a:rPr lang="en-AU" sz="1200" baseline="0"/>
              <a:t> and </a:t>
            </a:r>
            <a:r>
              <a:rPr lang="en-AU" sz="1200"/>
              <a:t>religious views are fine and welcome,</a:t>
            </a:r>
            <a:r>
              <a:rPr lang="en-AU" sz="1200" baseline="0"/>
              <a:t> b</a:t>
            </a:r>
            <a:r>
              <a:rPr lang="en-AU" sz="1200"/>
              <a:t>ut when they actively discriminate and stop someone from playing sport, we have a problem. They may also breach the Discrimination 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For more ‘top tips’ access the trans and gender diverse resources on the Sport Australia website:</a:t>
            </a:r>
            <a:r>
              <a:rPr lang="en-AU" sz="1200" baseline="0"/>
              <a:t> </a:t>
            </a:r>
            <a:r>
              <a:rPr lang="en-AU" baseline="0"/>
              <a:t>www.sportaus.gov.au/transgender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10"/>
          </p:nvPr>
        </p:nvSpPr>
        <p:spPr/>
        <p:txBody>
          <a:bodyPr/>
          <a:lstStyle/>
          <a:p>
            <a:fld id="{21AFC18C-6721-4C82-8B7D-650A60249C8E}" type="slidenum">
              <a:rPr lang="en-AU" smtClean="0"/>
              <a:t>14</a:t>
            </a:fld>
            <a:endParaRPr lang="en-AU"/>
          </a:p>
        </p:txBody>
      </p:sp>
    </p:spTree>
    <p:extLst>
      <p:ext uri="{BB962C8B-B14F-4D97-AF65-F5344CB8AC3E}">
        <p14:creationId xmlns:p14="http://schemas.microsoft.com/office/powerpoint/2010/main" val="3856720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1AFC18C-6721-4C82-8B7D-650A60249C8E}" type="slidenum">
              <a:rPr lang="en-AU" smtClean="0"/>
              <a:t>16</a:t>
            </a:fld>
            <a:endParaRPr lang="en-AU"/>
          </a:p>
        </p:txBody>
      </p:sp>
    </p:spTree>
    <p:extLst>
      <p:ext uri="{BB962C8B-B14F-4D97-AF65-F5344CB8AC3E}">
        <p14:creationId xmlns:p14="http://schemas.microsoft.com/office/powerpoint/2010/main" val="412651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00EE-9D9F-4355-B456-359804F1717C}"/>
              </a:ext>
            </a:extLst>
          </p:cNvPr>
          <p:cNvSpPr>
            <a:spLocks noGrp="1"/>
          </p:cNvSpPr>
          <p:nvPr>
            <p:ph type="ctrTitle"/>
          </p:nvPr>
        </p:nvSpPr>
        <p:spPr>
          <a:xfrm>
            <a:off x="658814" y="4752000"/>
            <a:ext cx="9144000" cy="1081450"/>
          </a:xfrm>
        </p:spPr>
        <p:txBody>
          <a:bodyPr anchor="b" anchorCtr="0">
            <a:normAutofit/>
          </a:bodyPr>
          <a:lstStyle>
            <a:lvl1pPr algn="l">
              <a:lnSpc>
                <a:spcPct val="100000"/>
              </a:lnSpc>
              <a:defRPr sz="2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C2BF5486-8E4B-4FA5-98C2-07E2BC73212B}"/>
              </a:ext>
            </a:extLst>
          </p:cNvPr>
          <p:cNvSpPr>
            <a:spLocks noGrp="1"/>
          </p:cNvSpPr>
          <p:nvPr>
            <p:ph type="subTitle" idx="1"/>
          </p:nvPr>
        </p:nvSpPr>
        <p:spPr>
          <a:xfrm>
            <a:off x="658814" y="5904000"/>
            <a:ext cx="9144000" cy="360000"/>
          </a:xfrm>
        </p:spPr>
        <p:txBody>
          <a:bodyPr>
            <a:no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10" name="Text Placeholder 9">
            <a:extLst>
              <a:ext uri="{FF2B5EF4-FFF2-40B4-BE49-F238E27FC236}">
                <a16:creationId xmlns:a16="http://schemas.microsoft.com/office/drawing/2014/main" id="{1384164A-DAB9-4E54-9840-8BF71E2985F3}"/>
              </a:ext>
            </a:extLst>
          </p:cNvPr>
          <p:cNvSpPr>
            <a:spLocks noGrp="1"/>
          </p:cNvSpPr>
          <p:nvPr>
            <p:ph type="body" sz="quarter" idx="13"/>
          </p:nvPr>
        </p:nvSpPr>
        <p:spPr>
          <a:xfrm>
            <a:off x="658813" y="2895600"/>
            <a:ext cx="4122737" cy="1181100"/>
          </a:xfrm>
        </p:spPr>
        <p:txBody>
          <a:bodyPr anchor="b" anchorCtr="0">
            <a:normAutofit/>
          </a:bodyPr>
          <a:lstStyle>
            <a:lvl1pPr>
              <a:spcBef>
                <a:spcPts val="0"/>
              </a:spcBef>
              <a:defRPr sz="10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Tree>
    <p:extLst>
      <p:ext uri="{BB962C8B-B14F-4D97-AF65-F5344CB8AC3E}">
        <p14:creationId xmlns:p14="http://schemas.microsoft.com/office/powerpoint/2010/main" val="830971839"/>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F5F4-EB45-461D-83CB-28C9310B1EB0}"/>
              </a:ext>
            </a:extLst>
          </p:cNvPr>
          <p:cNvSpPr>
            <a:spLocks noGrp="1"/>
          </p:cNvSpPr>
          <p:nvPr>
            <p:ph type="title"/>
          </p:nvPr>
        </p:nvSpPr>
        <p:spPr>
          <a:xfrm>
            <a:off x="658815" y="4752000"/>
            <a:ext cx="5353366" cy="1080000"/>
          </a:xfrm>
        </p:spPr>
        <p:txBody>
          <a:bodyPr anchor="b">
            <a:normAutofit/>
          </a:bodyPr>
          <a:lstStyle>
            <a:lvl1pPr>
              <a:lnSpc>
                <a:spcPct val="100000"/>
              </a:lnSpc>
              <a:defRPr sz="2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A2E2DA7-04F7-4B83-AEF9-C4E2A1EAD719}"/>
              </a:ext>
            </a:extLst>
          </p:cNvPr>
          <p:cNvSpPr>
            <a:spLocks noGrp="1"/>
          </p:cNvSpPr>
          <p:nvPr>
            <p:ph type="body" idx="1"/>
          </p:nvPr>
        </p:nvSpPr>
        <p:spPr>
          <a:xfrm>
            <a:off x="658815" y="5904000"/>
            <a:ext cx="5353366" cy="360000"/>
          </a:xfrm>
        </p:spPr>
        <p:txBody>
          <a:bodyPr>
            <a:normAutofit/>
          </a:bodyPr>
          <a:lstStyle>
            <a:lvl1pPr marL="0" indent="0">
              <a:buNone/>
              <a:defRPr sz="2500">
                <a:solidFill>
                  <a:srgbClr val="A884B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4" name="Picture 3">
            <a:extLst>
              <a:ext uri="{FF2B5EF4-FFF2-40B4-BE49-F238E27FC236}">
                <a16:creationId xmlns:a16="http://schemas.microsoft.com/office/drawing/2014/main" id="{167776BE-04B7-1F45-96D3-54D396278D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44243" y="846826"/>
            <a:ext cx="4959219" cy="6011174"/>
          </a:xfrm>
          <a:prstGeom prst="rect">
            <a:avLst/>
          </a:prstGeom>
        </p:spPr>
      </p:pic>
    </p:spTree>
    <p:extLst>
      <p:ext uri="{BB962C8B-B14F-4D97-AF65-F5344CB8AC3E}">
        <p14:creationId xmlns:p14="http://schemas.microsoft.com/office/powerpoint/2010/main" val="123176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F5F4-EB45-461D-83CB-28C9310B1EB0}"/>
              </a:ext>
            </a:extLst>
          </p:cNvPr>
          <p:cNvSpPr>
            <a:spLocks noGrp="1"/>
          </p:cNvSpPr>
          <p:nvPr>
            <p:ph type="title"/>
          </p:nvPr>
        </p:nvSpPr>
        <p:spPr>
          <a:xfrm>
            <a:off x="658815" y="4752000"/>
            <a:ext cx="5353366" cy="1080000"/>
          </a:xfrm>
        </p:spPr>
        <p:txBody>
          <a:bodyPr anchor="b">
            <a:normAutofit/>
          </a:bodyPr>
          <a:lstStyle>
            <a:lvl1pPr>
              <a:lnSpc>
                <a:spcPct val="100000"/>
              </a:lnSpc>
              <a:defRPr sz="2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A2E2DA7-04F7-4B83-AEF9-C4E2A1EAD719}"/>
              </a:ext>
            </a:extLst>
          </p:cNvPr>
          <p:cNvSpPr>
            <a:spLocks noGrp="1"/>
          </p:cNvSpPr>
          <p:nvPr>
            <p:ph type="body" idx="1"/>
          </p:nvPr>
        </p:nvSpPr>
        <p:spPr>
          <a:xfrm>
            <a:off x="658815" y="5904000"/>
            <a:ext cx="5353366" cy="360000"/>
          </a:xfrm>
        </p:spPr>
        <p:txBody>
          <a:bodyPr>
            <a:normAutofit/>
          </a:bodyPr>
          <a:lstStyle>
            <a:lvl1pPr marL="0" indent="0">
              <a:buNone/>
              <a:defRPr sz="2500">
                <a:solidFill>
                  <a:srgbClr val="A884B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4" name="Picture 3">
            <a:extLst>
              <a:ext uri="{FF2B5EF4-FFF2-40B4-BE49-F238E27FC236}">
                <a16:creationId xmlns:a16="http://schemas.microsoft.com/office/drawing/2014/main" id="{167776BE-04B7-1F45-96D3-54D396278D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7627" y="864704"/>
            <a:ext cx="3821228" cy="5993296"/>
          </a:xfrm>
          <a:prstGeom prst="rect">
            <a:avLst/>
          </a:prstGeom>
        </p:spPr>
      </p:pic>
    </p:spTree>
    <p:extLst>
      <p:ext uri="{BB962C8B-B14F-4D97-AF65-F5344CB8AC3E}">
        <p14:creationId xmlns:p14="http://schemas.microsoft.com/office/powerpoint/2010/main" val="2026866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F5F4-EB45-461D-83CB-28C9310B1EB0}"/>
              </a:ext>
            </a:extLst>
          </p:cNvPr>
          <p:cNvSpPr>
            <a:spLocks noGrp="1"/>
          </p:cNvSpPr>
          <p:nvPr>
            <p:ph type="title"/>
          </p:nvPr>
        </p:nvSpPr>
        <p:spPr>
          <a:xfrm>
            <a:off x="658815" y="4752000"/>
            <a:ext cx="5353366" cy="1080000"/>
          </a:xfrm>
        </p:spPr>
        <p:txBody>
          <a:bodyPr anchor="b">
            <a:normAutofit/>
          </a:bodyPr>
          <a:lstStyle>
            <a:lvl1pPr>
              <a:lnSpc>
                <a:spcPct val="100000"/>
              </a:lnSpc>
              <a:defRPr sz="2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A2E2DA7-04F7-4B83-AEF9-C4E2A1EAD719}"/>
              </a:ext>
            </a:extLst>
          </p:cNvPr>
          <p:cNvSpPr>
            <a:spLocks noGrp="1"/>
          </p:cNvSpPr>
          <p:nvPr>
            <p:ph type="body" idx="1"/>
          </p:nvPr>
        </p:nvSpPr>
        <p:spPr>
          <a:xfrm>
            <a:off x="658815" y="5904000"/>
            <a:ext cx="5353366" cy="360000"/>
          </a:xfrm>
        </p:spPr>
        <p:txBody>
          <a:bodyPr>
            <a:normAutofit/>
          </a:bodyPr>
          <a:lstStyle>
            <a:lvl1pPr marL="0" indent="0">
              <a:buNone/>
              <a:defRPr sz="2500">
                <a:solidFill>
                  <a:srgbClr val="A884B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4" name="Picture 3">
            <a:extLst>
              <a:ext uri="{FF2B5EF4-FFF2-40B4-BE49-F238E27FC236}">
                <a16:creationId xmlns:a16="http://schemas.microsoft.com/office/drawing/2014/main" id="{167776BE-04B7-1F45-96D3-54D396278D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27870" y="367748"/>
            <a:ext cx="3842229" cy="6490252"/>
          </a:xfrm>
          <a:prstGeom prst="rect">
            <a:avLst/>
          </a:prstGeom>
        </p:spPr>
      </p:pic>
    </p:spTree>
    <p:extLst>
      <p:ext uri="{BB962C8B-B14F-4D97-AF65-F5344CB8AC3E}">
        <p14:creationId xmlns:p14="http://schemas.microsoft.com/office/powerpoint/2010/main" val="4099161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3A97-C212-4EE7-9126-A02A801C77F0}"/>
              </a:ext>
            </a:extLst>
          </p:cNvPr>
          <p:cNvSpPr>
            <a:spLocks noGrp="1"/>
          </p:cNvSpPr>
          <p:nvPr>
            <p:ph type="title"/>
          </p:nvPr>
        </p:nvSpPr>
        <p:spPr>
          <a:xfrm>
            <a:off x="658814" y="628650"/>
            <a:ext cx="8923336" cy="358775"/>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281004C-9C8D-47BA-B1EE-CA6F894AB3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06DE88E1-5088-4C8B-B7B1-9114FDF6EDC3}"/>
              </a:ext>
            </a:extLst>
          </p:cNvPr>
          <p:cNvSpPr>
            <a:spLocks noGrp="1"/>
          </p:cNvSpPr>
          <p:nvPr>
            <p:ph type="body" sz="quarter" idx="13"/>
          </p:nvPr>
        </p:nvSpPr>
        <p:spPr>
          <a:xfrm>
            <a:off x="658813" y="1016000"/>
            <a:ext cx="8923337" cy="360000"/>
          </a:xfrm>
        </p:spPr>
        <p:txBody>
          <a:bodyPr>
            <a:normAutofit/>
          </a:bodyPr>
          <a:lstStyle>
            <a:lvl1pPr>
              <a:defRPr sz="2500">
                <a:solidFill>
                  <a:srgbClr val="A884BC"/>
                </a:solidFill>
              </a:defRPr>
            </a:lvl1pPr>
          </a:lstStyle>
          <a:p>
            <a:pPr lvl="0"/>
            <a:r>
              <a:rPr lang="en-US"/>
              <a:t>Edit Master text styles</a:t>
            </a:r>
            <a:endParaRPr lang="en-AU"/>
          </a:p>
        </p:txBody>
      </p:sp>
    </p:spTree>
    <p:extLst>
      <p:ext uri="{BB962C8B-B14F-4D97-AF65-F5344CB8AC3E}">
        <p14:creationId xmlns:p14="http://schemas.microsoft.com/office/powerpoint/2010/main" val="2473586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5EB48E-F50B-DF48-91C4-0D40818022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257931" y="1175631"/>
            <a:ext cx="3275254" cy="5682369"/>
          </a:xfrm>
          <a:prstGeom prst="rect">
            <a:avLst/>
          </a:prstGeom>
        </p:spPr>
      </p:pic>
      <p:sp>
        <p:nvSpPr>
          <p:cNvPr id="6" name="Title 1">
            <a:extLst>
              <a:ext uri="{FF2B5EF4-FFF2-40B4-BE49-F238E27FC236}">
                <a16:creationId xmlns:a16="http://schemas.microsoft.com/office/drawing/2014/main" id="{0F8C76C3-1531-9F4F-87FF-8ACDADC47188}"/>
              </a:ext>
            </a:extLst>
          </p:cNvPr>
          <p:cNvSpPr>
            <a:spLocks noGrp="1"/>
          </p:cNvSpPr>
          <p:nvPr>
            <p:ph type="title"/>
          </p:nvPr>
        </p:nvSpPr>
        <p:spPr>
          <a:xfrm>
            <a:off x="658814" y="628650"/>
            <a:ext cx="8923336" cy="358775"/>
          </a:xfrm>
        </p:spPr>
        <p:txBody>
          <a:bodyPr/>
          <a:lstStyle/>
          <a:p>
            <a:r>
              <a:rPr lang="en-US"/>
              <a:t>Click to edit Master title style</a:t>
            </a:r>
            <a:endParaRPr lang="en-AU"/>
          </a:p>
        </p:txBody>
      </p:sp>
      <p:sp>
        <p:nvSpPr>
          <p:cNvPr id="7" name="Content Placeholder 2">
            <a:extLst>
              <a:ext uri="{FF2B5EF4-FFF2-40B4-BE49-F238E27FC236}">
                <a16:creationId xmlns:a16="http://schemas.microsoft.com/office/drawing/2014/main" id="{D442D445-A3FD-4349-83E9-95088BE0EFF7}"/>
              </a:ext>
            </a:extLst>
          </p:cNvPr>
          <p:cNvSpPr>
            <a:spLocks noGrp="1"/>
          </p:cNvSpPr>
          <p:nvPr>
            <p:ph idx="1"/>
          </p:nvPr>
        </p:nvSpPr>
        <p:spPr>
          <a:xfrm>
            <a:off x="658815" y="2168525"/>
            <a:ext cx="7212976" cy="403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11">
            <a:extLst>
              <a:ext uri="{FF2B5EF4-FFF2-40B4-BE49-F238E27FC236}">
                <a16:creationId xmlns:a16="http://schemas.microsoft.com/office/drawing/2014/main" id="{4F47AB76-B889-614C-87CD-2B139C199849}"/>
              </a:ext>
            </a:extLst>
          </p:cNvPr>
          <p:cNvSpPr>
            <a:spLocks noGrp="1"/>
          </p:cNvSpPr>
          <p:nvPr>
            <p:ph type="body" sz="quarter" idx="13"/>
          </p:nvPr>
        </p:nvSpPr>
        <p:spPr>
          <a:xfrm>
            <a:off x="658813" y="1016000"/>
            <a:ext cx="8923337" cy="360000"/>
          </a:xfrm>
        </p:spPr>
        <p:txBody>
          <a:bodyPr>
            <a:normAutofit/>
          </a:bodyPr>
          <a:lstStyle>
            <a:lvl1pPr>
              <a:defRPr sz="2500">
                <a:solidFill>
                  <a:srgbClr val="A884BC"/>
                </a:solidFill>
              </a:defRPr>
            </a:lvl1pPr>
          </a:lstStyle>
          <a:p>
            <a:pPr lvl="0"/>
            <a:r>
              <a:rPr lang="en-US"/>
              <a:t>Edit Master text styles</a:t>
            </a:r>
            <a:endParaRPr lang="en-AU"/>
          </a:p>
        </p:txBody>
      </p:sp>
    </p:spTree>
    <p:extLst>
      <p:ext uri="{BB962C8B-B14F-4D97-AF65-F5344CB8AC3E}">
        <p14:creationId xmlns:p14="http://schemas.microsoft.com/office/powerpoint/2010/main" val="1207344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2423FF-A494-6145-AAA2-A0CF2B61CC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87819" y="1048318"/>
            <a:ext cx="4555916" cy="5812720"/>
          </a:xfrm>
          <a:prstGeom prst="rect">
            <a:avLst/>
          </a:prstGeom>
        </p:spPr>
      </p:pic>
      <p:sp>
        <p:nvSpPr>
          <p:cNvPr id="6" name="Title 1">
            <a:extLst>
              <a:ext uri="{FF2B5EF4-FFF2-40B4-BE49-F238E27FC236}">
                <a16:creationId xmlns:a16="http://schemas.microsoft.com/office/drawing/2014/main" id="{DEDBADC9-49CA-AA4E-8D64-3D76BCFEB51B}"/>
              </a:ext>
            </a:extLst>
          </p:cNvPr>
          <p:cNvSpPr>
            <a:spLocks noGrp="1"/>
          </p:cNvSpPr>
          <p:nvPr>
            <p:ph type="title"/>
          </p:nvPr>
        </p:nvSpPr>
        <p:spPr>
          <a:xfrm>
            <a:off x="658814" y="628650"/>
            <a:ext cx="8008108" cy="358775"/>
          </a:xfrm>
        </p:spPr>
        <p:txBody>
          <a:bodyPr/>
          <a:lstStyle/>
          <a:p>
            <a:r>
              <a:rPr lang="en-US"/>
              <a:t>Click to edit Master title style</a:t>
            </a:r>
            <a:endParaRPr lang="en-AU"/>
          </a:p>
        </p:txBody>
      </p:sp>
      <p:sp>
        <p:nvSpPr>
          <p:cNvPr id="7" name="Content Placeholder 2">
            <a:extLst>
              <a:ext uri="{FF2B5EF4-FFF2-40B4-BE49-F238E27FC236}">
                <a16:creationId xmlns:a16="http://schemas.microsoft.com/office/drawing/2014/main" id="{B16C3D0F-A12F-1641-B55B-25850D432ECA}"/>
              </a:ext>
            </a:extLst>
          </p:cNvPr>
          <p:cNvSpPr>
            <a:spLocks noGrp="1"/>
          </p:cNvSpPr>
          <p:nvPr>
            <p:ph idx="1"/>
          </p:nvPr>
        </p:nvSpPr>
        <p:spPr>
          <a:xfrm>
            <a:off x="658815" y="2168525"/>
            <a:ext cx="6497360" cy="403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11">
            <a:extLst>
              <a:ext uri="{FF2B5EF4-FFF2-40B4-BE49-F238E27FC236}">
                <a16:creationId xmlns:a16="http://schemas.microsoft.com/office/drawing/2014/main" id="{27C9EE36-03F7-ED4C-B2C0-1FB8C74CE0FE}"/>
              </a:ext>
            </a:extLst>
          </p:cNvPr>
          <p:cNvSpPr>
            <a:spLocks noGrp="1"/>
          </p:cNvSpPr>
          <p:nvPr>
            <p:ph type="body" sz="quarter" idx="13"/>
          </p:nvPr>
        </p:nvSpPr>
        <p:spPr>
          <a:xfrm>
            <a:off x="658813" y="1016000"/>
            <a:ext cx="8008109" cy="360000"/>
          </a:xfrm>
        </p:spPr>
        <p:txBody>
          <a:bodyPr>
            <a:normAutofit/>
          </a:bodyPr>
          <a:lstStyle>
            <a:lvl1pPr>
              <a:defRPr sz="2500">
                <a:solidFill>
                  <a:srgbClr val="A884BC"/>
                </a:solidFill>
              </a:defRPr>
            </a:lvl1pPr>
          </a:lstStyle>
          <a:p>
            <a:pPr lvl="0"/>
            <a:r>
              <a:rPr lang="en-US"/>
              <a:t>Edit Master text styles</a:t>
            </a:r>
            <a:endParaRPr lang="en-AU"/>
          </a:p>
        </p:txBody>
      </p:sp>
    </p:spTree>
    <p:extLst>
      <p:ext uri="{BB962C8B-B14F-4D97-AF65-F5344CB8AC3E}">
        <p14:creationId xmlns:p14="http://schemas.microsoft.com/office/powerpoint/2010/main" val="4226484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A16AE5-26A4-604E-8379-DD8635CB46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210146" y="1480930"/>
            <a:ext cx="3136624" cy="5377070"/>
          </a:xfrm>
          <a:prstGeom prst="rect">
            <a:avLst/>
          </a:prstGeom>
        </p:spPr>
      </p:pic>
      <p:sp>
        <p:nvSpPr>
          <p:cNvPr id="6" name="Title 1">
            <a:extLst>
              <a:ext uri="{FF2B5EF4-FFF2-40B4-BE49-F238E27FC236}">
                <a16:creationId xmlns:a16="http://schemas.microsoft.com/office/drawing/2014/main" id="{4F490C01-6644-5F4C-B193-A7477EBA01CC}"/>
              </a:ext>
            </a:extLst>
          </p:cNvPr>
          <p:cNvSpPr>
            <a:spLocks noGrp="1"/>
          </p:cNvSpPr>
          <p:nvPr>
            <p:ph type="title"/>
          </p:nvPr>
        </p:nvSpPr>
        <p:spPr>
          <a:xfrm>
            <a:off x="658814" y="628650"/>
            <a:ext cx="7902256" cy="358775"/>
          </a:xfrm>
        </p:spPr>
        <p:txBody>
          <a:bodyPr/>
          <a:lstStyle/>
          <a:p>
            <a:r>
              <a:rPr lang="en-US"/>
              <a:t>Click to edit Master title style</a:t>
            </a:r>
            <a:endParaRPr lang="en-AU"/>
          </a:p>
        </p:txBody>
      </p:sp>
      <p:sp>
        <p:nvSpPr>
          <p:cNvPr id="7" name="Content Placeholder 2">
            <a:extLst>
              <a:ext uri="{FF2B5EF4-FFF2-40B4-BE49-F238E27FC236}">
                <a16:creationId xmlns:a16="http://schemas.microsoft.com/office/drawing/2014/main" id="{A30125A4-88BB-E44C-9164-A697CB0312E3}"/>
              </a:ext>
            </a:extLst>
          </p:cNvPr>
          <p:cNvSpPr>
            <a:spLocks noGrp="1"/>
          </p:cNvSpPr>
          <p:nvPr>
            <p:ph idx="1"/>
          </p:nvPr>
        </p:nvSpPr>
        <p:spPr>
          <a:xfrm>
            <a:off x="658814" y="2168525"/>
            <a:ext cx="6999531" cy="403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11">
            <a:extLst>
              <a:ext uri="{FF2B5EF4-FFF2-40B4-BE49-F238E27FC236}">
                <a16:creationId xmlns:a16="http://schemas.microsoft.com/office/drawing/2014/main" id="{CDF89EDD-143B-814E-AAE0-3DF57ADB718A}"/>
              </a:ext>
            </a:extLst>
          </p:cNvPr>
          <p:cNvSpPr>
            <a:spLocks noGrp="1"/>
          </p:cNvSpPr>
          <p:nvPr>
            <p:ph type="body" sz="quarter" idx="13"/>
          </p:nvPr>
        </p:nvSpPr>
        <p:spPr>
          <a:xfrm>
            <a:off x="658813" y="1016000"/>
            <a:ext cx="7902257" cy="360000"/>
          </a:xfrm>
        </p:spPr>
        <p:txBody>
          <a:bodyPr>
            <a:normAutofit/>
          </a:bodyPr>
          <a:lstStyle>
            <a:lvl1pPr>
              <a:defRPr sz="2500">
                <a:solidFill>
                  <a:srgbClr val="A884BC"/>
                </a:solidFill>
              </a:defRPr>
            </a:lvl1pPr>
          </a:lstStyle>
          <a:p>
            <a:pPr lvl="0"/>
            <a:r>
              <a:rPr lang="en-US"/>
              <a:t>Edit Master text styles</a:t>
            </a:r>
            <a:endParaRPr lang="en-AU"/>
          </a:p>
        </p:txBody>
      </p:sp>
    </p:spTree>
    <p:extLst>
      <p:ext uri="{BB962C8B-B14F-4D97-AF65-F5344CB8AC3E}">
        <p14:creationId xmlns:p14="http://schemas.microsoft.com/office/powerpoint/2010/main" val="189800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50CD2A-FBD0-D140-9BF8-E5BFDE22D7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277678" y="1880582"/>
            <a:ext cx="6166056" cy="4977418"/>
          </a:xfrm>
          <a:prstGeom prst="rect">
            <a:avLst/>
          </a:prstGeom>
        </p:spPr>
      </p:pic>
      <p:sp>
        <p:nvSpPr>
          <p:cNvPr id="6" name="Title 1">
            <a:extLst>
              <a:ext uri="{FF2B5EF4-FFF2-40B4-BE49-F238E27FC236}">
                <a16:creationId xmlns:a16="http://schemas.microsoft.com/office/drawing/2014/main" id="{88E17E6D-DF5C-C742-9759-4CE562DCDFC6}"/>
              </a:ext>
            </a:extLst>
          </p:cNvPr>
          <p:cNvSpPr>
            <a:spLocks noGrp="1"/>
          </p:cNvSpPr>
          <p:nvPr>
            <p:ph type="title"/>
          </p:nvPr>
        </p:nvSpPr>
        <p:spPr>
          <a:xfrm>
            <a:off x="658814" y="628650"/>
            <a:ext cx="8210866" cy="358775"/>
          </a:xfrm>
        </p:spPr>
        <p:txBody>
          <a:bodyPr/>
          <a:lstStyle/>
          <a:p>
            <a:r>
              <a:rPr lang="en-US"/>
              <a:t>Click to edit Master title style</a:t>
            </a:r>
            <a:endParaRPr lang="en-AU"/>
          </a:p>
        </p:txBody>
      </p:sp>
      <p:sp>
        <p:nvSpPr>
          <p:cNvPr id="7" name="Content Placeholder 2">
            <a:extLst>
              <a:ext uri="{FF2B5EF4-FFF2-40B4-BE49-F238E27FC236}">
                <a16:creationId xmlns:a16="http://schemas.microsoft.com/office/drawing/2014/main" id="{9733199D-EDAE-B844-BDB1-4170E683A810}"/>
              </a:ext>
            </a:extLst>
          </p:cNvPr>
          <p:cNvSpPr>
            <a:spLocks noGrp="1"/>
          </p:cNvSpPr>
          <p:nvPr>
            <p:ph idx="1"/>
          </p:nvPr>
        </p:nvSpPr>
        <p:spPr>
          <a:xfrm>
            <a:off x="658814" y="2168525"/>
            <a:ext cx="6427207" cy="403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11">
            <a:extLst>
              <a:ext uri="{FF2B5EF4-FFF2-40B4-BE49-F238E27FC236}">
                <a16:creationId xmlns:a16="http://schemas.microsoft.com/office/drawing/2014/main" id="{534AD2EF-C396-154D-9FE0-30BFEE51494E}"/>
              </a:ext>
            </a:extLst>
          </p:cNvPr>
          <p:cNvSpPr>
            <a:spLocks noGrp="1"/>
          </p:cNvSpPr>
          <p:nvPr>
            <p:ph type="body" sz="quarter" idx="13"/>
          </p:nvPr>
        </p:nvSpPr>
        <p:spPr>
          <a:xfrm>
            <a:off x="658813" y="1016000"/>
            <a:ext cx="8210867" cy="360000"/>
          </a:xfrm>
        </p:spPr>
        <p:txBody>
          <a:bodyPr>
            <a:normAutofit/>
          </a:bodyPr>
          <a:lstStyle>
            <a:lvl1pPr>
              <a:defRPr sz="2500">
                <a:solidFill>
                  <a:srgbClr val="A884BC"/>
                </a:solidFill>
              </a:defRPr>
            </a:lvl1pPr>
          </a:lstStyle>
          <a:p>
            <a:pPr lvl="0"/>
            <a:r>
              <a:rPr lang="en-US"/>
              <a:t>Edit Master text styles</a:t>
            </a:r>
            <a:endParaRPr lang="en-AU"/>
          </a:p>
        </p:txBody>
      </p:sp>
    </p:spTree>
    <p:extLst>
      <p:ext uri="{BB962C8B-B14F-4D97-AF65-F5344CB8AC3E}">
        <p14:creationId xmlns:p14="http://schemas.microsoft.com/office/powerpoint/2010/main" val="1177097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5EB48E-F50B-DF48-91C4-0D40818022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989886" y="1376001"/>
            <a:ext cx="5184528" cy="5482000"/>
          </a:xfrm>
          <a:prstGeom prst="rect">
            <a:avLst/>
          </a:prstGeom>
        </p:spPr>
      </p:pic>
      <p:sp>
        <p:nvSpPr>
          <p:cNvPr id="6" name="Title 1">
            <a:extLst>
              <a:ext uri="{FF2B5EF4-FFF2-40B4-BE49-F238E27FC236}">
                <a16:creationId xmlns:a16="http://schemas.microsoft.com/office/drawing/2014/main" id="{0F8C76C3-1531-9F4F-87FF-8ACDADC47188}"/>
              </a:ext>
            </a:extLst>
          </p:cNvPr>
          <p:cNvSpPr>
            <a:spLocks noGrp="1"/>
          </p:cNvSpPr>
          <p:nvPr>
            <p:ph type="title"/>
          </p:nvPr>
        </p:nvSpPr>
        <p:spPr>
          <a:xfrm>
            <a:off x="658814" y="628650"/>
            <a:ext cx="8923336" cy="358775"/>
          </a:xfrm>
        </p:spPr>
        <p:txBody>
          <a:bodyPr/>
          <a:lstStyle/>
          <a:p>
            <a:r>
              <a:rPr lang="en-US"/>
              <a:t>Click to edit Master title style</a:t>
            </a:r>
            <a:endParaRPr lang="en-AU"/>
          </a:p>
        </p:txBody>
      </p:sp>
      <p:sp>
        <p:nvSpPr>
          <p:cNvPr id="7" name="Content Placeholder 2">
            <a:extLst>
              <a:ext uri="{FF2B5EF4-FFF2-40B4-BE49-F238E27FC236}">
                <a16:creationId xmlns:a16="http://schemas.microsoft.com/office/drawing/2014/main" id="{D442D445-A3FD-4349-83E9-95088BE0EFF7}"/>
              </a:ext>
            </a:extLst>
          </p:cNvPr>
          <p:cNvSpPr>
            <a:spLocks noGrp="1"/>
          </p:cNvSpPr>
          <p:nvPr>
            <p:ph idx="1"/>
          </p:nvPr>
        </p:nvSpPr>
        <p:spPr>
          <a:xfrm>
            <a:off x="658815" y="2168525"/>
            <a:ext cx="6370636" cy="403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11">
            <a:extLst>
              <a:ext uri="{FF2B5EF4-FFF2-40B4-BE49-F238E27FC236}">
                <a16:creationId xmlns:a16="http://schemas.microsoft.com/office/drawing/2014/main" id="{4F47AB76-B889-614C-87CD-2B139C199849}"/>
              </a:ext>
            </a:extLst>
          </p:cNvPr>
          <p:cNvSpPr>
            <a:spLocks noGrp="1"/>
          </p:cNvSpPr>
          <p:nvPr>
            <p:ph type="body" sz="quarter" idx="13"/>
          </p:nvPr>
        </p:nvSpPr>
        <p:spPr>
          <a:xfrm>
            <a:off x="658813" y="1016000"/>
            <a:ext cx="8923337" cy="360000"/>
          </a:xfrm>
        </p:spPr>
        <p:txBody>
          <a:bodyPr>
            <a:normAutofit/>
          </a:bodyPr>
          <a:lstStyle>
            <a:lvl1pPr>
              <a:defRPr sz="2500">
                <a:solidFill>
                  <a:srgbClr val="A884BC"/>
                </a:solidFill>
              </a:defRPr>
            </a:lvl1pPr>
          </a:lstStyle>
          <a:p>
            <a:pPr lvl="0"/>
            <a:r>
              <a:rPr lang="en-US"/>
              <a:t>Edit Master text styles</a:t>
            </a:r>
            <a:endParaRPr lang="en-AU"/>
          </a:p>
        </p:txBody>
      </p:sp>
    </p:spTree>
    <p:extLst>
      <p:ext uri="{BB962C8B-B14F-4D97-AF65-F5344CB8AC3E}">
        <p14:creationId xmlns:p14="http://schemas.microsoft.com/office/powerpoint/2010/main" val="647598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2B91719-6420-4613-BACF-B486D86AEC1E}"/>
              </a:ext>
            </a:extLst>
          </p:cNvPr>
          <p:cNvSpPr>
            <a:spLocks noGrp="1"/>
          </p:cNvSpPr>
          <p:nvPr>
            <p:ph idx="1"/>
          </p:nvPr>
        </p:nvSpPr>
        <p:spPr>
          <a:xfrm>
            <a:off x="658813" y="2168525"/>
            <a:ext cx="9650412" cy="22225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0424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00EE-9D9F-4355-B456-359804F1717C}"/>
              </a:ext>
            </a:extLst>
          </p:cNvPr>
          <p:cNvSpPr>
            <a:spLocks noGrp="1"/>
          </p:cNvSpPr>
          <p:nvPr>
            <p:ph type="ctrTitle"/>
          </p:nvPr>
        </p:nvSpPr>
        <p:spPr>
          <a:xfrm>
            <a:off x="658814" y="4752000"/>
            <a:ext cx="6264500" cy="1081450"/>
          </a:xfrm>
        </p:spPr>
        <p:txBody>
          <a:bodyPr anchor="b" anchorCtr="0">
            <a:normAutofit/>
          </a:bodyPr>
          <a:lstStyle>
            <a:lvl1pPr algn="l">
              <a:lnSpc>
                <a:spcPct val="100000"/>
              </a:lnSpc>
              <a:defRPr sz="2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C2BF5486-8E4B-4FA5-98C2-07E2BC73212B}"/>
              </a:ext>
            </a:extLst>
          </p:cNvPr>
          <p:cNvSpPr>
            <a:spLocks noGrp="1"/>
          </p:cNvSpPr>
          <p:nvPr>
            <p:ph type="subTitle" idx="1"/>
          </p:nvPr>
        </p:nvSpPr>
        <p:spPr>
          <a:xfrm>
            <a:off x="658814" y="5904000"/>
            <a:ext cx="6264500" cy="360000"/>
          </a:xfrm>
        </p:spPr>
        <p:txBody>
          <a:bodyPr>
            <a:no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10" name="Text Placeholder 9">
            <a:extLst>
              <a:ext uri="{FF2B5EF4-FFF2-40B4-BE49-F238E27FC236}">
                <a16:creationId xmlns:a16="http://schemas.microsoft.com/office/drawing/2014/main" id="{1384164A-DAB9-4E54-9840-8BF71E2985F3}"/>
              </a:ext>
            </a:extLst>
          </p:cNvPr>
          <p:cNvSpPr>
            <a:spLocks noGrp="1"/>
          </p:cNvSpPr>
          <p:nvPr>
            <p:ph type="body" sz="quarter" idx="13"/>
          </p:nvPr>
        </p:nvSpPr>
        <p:spPr>
          <a:xfrm>
            <a:off x="658813" y="2895600"/>
            <a:ext cx="4122737" cy="1181100"/>
          </a:xfrm>
        </p:spPr>
        <p:txBody>
          <a:bodyPr anchor="b" anchorCtr="0">
            <a:normAutofit/>
          </a:bodyPr>
          <a:lstStyle>
            <a:lvl1pPr>
              <a:spcBef>
                <a:spcPts val="0"/>
              </a:spcBef>
              <a:defRPr sz="10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pic>
        <p:nvPicPr>
          <p:cNvPr id="7" name="Picture 6">
            <a:extLst>
              <a:ext uri="{FF2B5EF4-FFF2-40B4-BE49-F238E27FC236}">
                <a16:creationId xmlns:a16="http://schemas.microsoft.com/office/drawing/2014/main" id="{ADEFE8CD-470A-3C42-AC55-69566769F6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28248" y="1024550"/>
            <a:ext cx="4739679" cy="5833450"/>
          </a:xfrm>
          <a:prstGeom prst="rect">
            <a:avLst/>
          </a:prstGeom>
        </p:spPr>
      </p:pic>
    </p:spTree>
    <p:extLst>
      <p:ext uri="{BB962C8B-B14F-4D97-AF65-F5344CB8AC3E}">
        <p14:creationId xmlns:p14="http://schemas.microsoft.com/office/powerpoint/2010/main" val="2239412721"/>
      </p:ext>
    </p:extLst>
  </p:cSld>
  <p:clrMapOvr>
    <a:masterClrMapping/>
  </p:clrMapOvr>
  <p:extLst>
    <p:ext uri="{DCECCB84-F9BA-43D5-87BE-67443E8EF086}">
      <p15:sldGuideLst xmlns:p15="http://schemas.microsoft.com/office/powerpoint/2012/main">
        <p15:guide id="1" orient="horz" pos="256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142F4-6C9B-6249-BABD-11A821090AE7}"/>
              </a:ext>
            </a:extLst>
          </p:cNvPr>
          <p:cNvSpPr>
            <a:spLocks noGrp="1"/>
          </p:cNvSpPr>
          <p:nvPr>
            <p:ph type="dt" sz="half" idx="10"/>
          </p:nvPr>
        </p:nvSpPr>
        <p:spPr/>
        <p:txBody>
          <a:bodyPr/>
          <a:lstStyle/>
          <a:p>
            <a:fld id="{B7C8542F-0CB9-AD49-8C84-4713696A1F10}" type="datetimeFigureOut">
              <a:rPr lang="en-US" smtClean="0"/>
              <a:t>10/2/2019</a:t>
            </a:fld>
            <a:endParaRPr lang="en-US"/>
          </a:p>
        </p:txBody>
      </p:sp>
      <p:sp>
        <p:nvSpPr>
          <p:cNvPr id="3" name="Footer Placeholder 2">
            <a:extLst>
              <a:ext uri="{FF2B5EF4-FFF2-40B4-BE49-F238E27FC236}">
                <a16:creationId xmlns:a16="http://schemas.microsoft.com/office/drawing/2014/main" id="{F0406FB2-7ABF-804E-B114-C60FA41A23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3E09D8-CCB0-AD47-97C3-DD1FF11E7213}"/>
              </a:ext>
            </a:extLst>
          </p:cNvPr>
          <p:cNvSpPr>
            <a:spLocks noGrp="1"/>
          </p:cNvSpPr>
          <p:nvPr>
            <p:ph type="sldNum" sz="quarter" idx="12"/>
          </p:nvPr>
        </p:nvSpPr>
        <p:spPr/>
        <p:txBody>
          <a:bodyPr/>
          <a:lstStyle/>
          <a:p>
            <a:fld id="{E3EADC29-57CD-AB41-8FF0-29FEB0EE11C0}" type="slidenum">
              <a:rPr lang="en-US" smtClean="0"/>
              <a:t>‹#›</a:t>
            </a:fld>
            <a:endParaRPr lang="en-US"/>
          </a:p>
        </p:txBody>
      </p:sp>
    </p:spTree>
    <p:extLst>
      <p:ext uri="{BB962C8B-B14F-4D97-AF65-F5344CB8AC3E}">
        <p14:creationId xmlns:p14="http://schemas.microsoft.com/office/powerpoint/2010/main" val="77149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00EE-9D9F-4355-B456-359804F1717C}"/>
              </a:ext>
            </a:extLst>
          </p:cNvPr>
          <p:cNvSpPr>
            <a:spLocks noGrp="1"/>
          </p:cNvSpPr>
          <p:nvPr>
            <p:ph type="ctrTitle"/>
          </p:nvPr>
        </p:nvSpPr>
        <p:spPr>
          <a:xfrm>
            <a:off x="658814" y="4752000"/>
            <a:ext cx="6264500" cy="1081450"/>
          </a:xfrm>
        </p:spPr>
        <p:txBody>
          <a:bodyPr anchor="b" anchorCtr="0">
            <a:normAutofit/>
          </a:bodyPr>
          <a:lstStyle>
            <a:lvl1pPr algn="l">
              <a:lnSpc>
                <a:spcPct val="100000"/>
              </a:lnSpc>
              <a:defRPr sz="2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C2BF5486-8E4B-4FA5-98C2-07E2BC73212B}"/>
              </a:ext>
            </a:extLst>
          </p:cNvPr>
          <p:cNvSpPr>
            <a:spLocks noGrp="1"/>
          </p:cNvSpPr>
          <p:nvPr>
            <p:ph type="subTitle" idx="1"/>
          </p:nvPr>
        </p:nvSpPr>
        <p:spPr>
          <a:xfrm>
            <a:off x="658814" y="5904000"/>
            <a:ext cx="6264500" cy="360000"/>
          </a:xfrm>
        </p:spPr>
        <p:txBody>
          <a:bodyPr>
            <a:no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10" name="Text Placeholder 9">
            <a:extLst>
              <a:ext uri="{FF2B5EF4-FFF2-40B4-BE49-F238E27FC236}">
                <a16:creationId xmlns:a16="http://schemas.microsoft.com/office/drawing/2014/main" id="{1384164A-DAB9-4E54-9840-8BF71E2985F3}"/>
              </a:ext>
            </a:extLst>
          </p:cNvPr>
          <p:cNvSpPr>
            <a:spLocks noGrp="1"/>
          </p:cNvSpPr>
          <p:nvPr>
            <p:ph type="body" sz="quarter" idx="13"/>
          </p:nvPr>
        </p:nvSpPr>
        <p:spPr>
          <a:xfrm>
            <a:off x="658813" y="2895600"/>
            <a:ext cx="4122737" cy="1181100"/>
          </a:xfrm>
        </p:spPr>
        <p:txBody>
          <a:bodyPr anchor="b" anchorCtr="0">
            <a:normAutofit/>
          </a:bodyPr>
          <a:lstStyle>
            <a:lvl1pPr>
              <a:spcBef>
                <a:spcPts val="0"/>
              </a:spcBef>
              <a:defRPr sz="10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pic>
        <p:nvPicPr>
          <p:cNvPr id="7" name="Picture 6">
            <a:extLst>
              <a:ext uri="{FF2B5EF4-FFF2-40B4-BE49-F238E27FC236}">
                <a16:creationId xmlns:a16="http://schemas.microsoft.com/office/drawing/2014/main" id="{ADEFE8CD-470A-3C42-AC55-69566769F6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9032" y="1024550"/>
            <a:ext cx="4420661" cy="5833450"/>
          </a:xfrm>
          <a:prstGeom prst="rect">
            <a:avLst/>
          </a:prstGeom>
        </p:spPr>
      </p:pic>
    </p:spTree>
    <p:extLst>
      <p:ext uri="{BB962C8B-B14F-4D97-AF65-F5344CB8AC3E}">
        <p14:creationId xmlns:p14="http://schemas.microsoft.com/office/powerpoint/2010/main" val="2986413692"/>
      </p:ext>
    </p:extLst>
  </p:cSld>
  <p:clrMapOvr>
    <a:masterClrMapping/>
  </p:clrMapOvr>
  <p:extLst>
    <p:ext uri="{DCECCB84-F9BA-43D5-87BE-67443E8EF086}">
      <p15:sldGuideLst xmlns:p15="http://schemas.microsoft.com/office/powerpoint/2012/main">
        <p15:guide id="1" orient="horz" pos="25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00EE-9D9F-4355-B456-359804F1717C}"/>
              </a:ext>
            </a:extLst>
          </p:cNvPr>
          <p:cNvSpPr>
            <a:spLocks noGrp="1"/>
          </p:cNvSpPr>
          <p:nvPr>
            <p:ph type="ctrTitle"/>
          </p:nvPr>
        </p:nvSpPr>
        <p:spPr>
          <a:xfrm>
            <a:off x="658814" y="4752000"/>
            <a:ext cx="6264500" cy="1081450"/>
          </a:xfrm>
        </p:spPr>
        <p:txBody>
          <a:bodyPr anchor="b" anchorCtr="0">
            <a:normAutofit/>
          </a:bodyPr>
          <a:lstStyle>
            <a:lvl1pPr algn="l">
              <a:lnSpc>
                <a:spcPct val="100000"/>
              </a:lnSpc>
              <a:defRPr sz="2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C2BF5486-8E4B-4FA5-98C2-07E2BC73212B}"/>
              </a:ext>
            </a:extLst>
          </p:cNvPr>
          <p:cNvSpPr>
            <a:spLocks noGrp="1"/>
          </p:cNvSpPr>
          <p:nvPr>
            <p:ph type="subTitle" idx="1"/>
          </p:nvPr>
        </p:nvSpPr>
        <p:spPr>
          <a:xfrm>
            <a:off x="658814" y="5904000"/>
            <a:ext cx="6264500" cy="360000"/>
          </a:xfrm>
        </p:spPr>
        <p:txBody>
          <a:bodyPr>
            <a:no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10" name="Text Placeholder 9">
            <a:extLst>
              <a:ext uri="{FF2B5EF4-FFF2-40B4-BE49-F238E27FC236}">
                <a16:creationId xmlns:a16="http://schemas.microsoft.com/office/drawing/2014/main" id="{1384164A-DAB9-4E54-9840-8BF71E2985F3}"/>
              </a:ext>
            </a:extLst>
          </p:cNvPr>
          <p:cNvSpPr>
            <a:spLocks noGrp="1"/>
          </p:cNvSpPr>
          <p:nvPr>
            <p:ph type="body" sz="quarter" idx="13"/>
          </p:nvPr>
        </p:nvSpPr>
        <p:spPr>
          <a:xfrm>
            <a:off x="658813" y="2895600"/>
            <a:ext cx="4122737" cy="1181100"/>
          </a:xfrm>
        </p:spPr>
        <p:txBody>
          <a:bodyPr anchor="b" anchorCtr="0">
            <a:normAutofit/>
          </a:bodyPr>
          <a:lstStyle>
            <a:lvl1pPr>
              <a:spcBef>
                <a:spcPts val="0"/>
              </a:spcBef>
              <a:defRPr sz="10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pic>
        <p:nvPicPr>
          <p:cNvPr id="7" name="Picture 6">
            <a:extLst>
              <a:ext uri="{FF2B5EF4-FFF2-40B4-BE49-F238E27FC236}">
                <a16:creationId xmlns:a16="http://schemas.microsoft.com/office/drawing/2014/main" id="{ADEFE8CD-470A-3C42-AC55-69566769F6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6000" y="1039187"/>
            <a:ext cx="5818813" cy="5818813"/>
          </a:xfrm>
          <a:prstGeom prst="rect">
            <a:avLst/>
          </a:prstGeom>
        </p:spPr>
      </p:pic>
    </p:spTree>
    <p:extLst>
      <p:ext uri="{BB962C8B-B14F-4D97-AF65-F5344CB8AC3E}">
        <p14:creationId xmlns:p14="http://schemas.microsoft.com/office/powerpoint/2010/main" val="2420217164"/>
      </p:ext>
    </p:extLst>
  </p:cSld>
  <p:clrMapOvr>
    <a:masterClrMapping/>
  </p:clrMapOvr>
  <p:extLst>
    <p:ext uri="{DCECCB84-F9BA-43D5-87BE-67443E8EF086}">
      <p15:sldGuideLst xmlns:p15="http://schemas.microsoft.com/office/powerpoint/2012/main">
        <p15:guide id="1" orient="horz" pos="25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00EE-9D9F-4355-B456-359804F1717C}"/>
              </a:ext>
            </a:extLst>
          </p:cNvPr>
          <p:cNvSpPr>
            <a:spLocks noGrp="1"/>
          </p:cNvSpPr>
          <p:nvPr>
            <p:ph type="ctrTitle"/>
          </p:nvPr>
        </p:nvSpPr>
        <p:spPr>
          <a:xfrm>
            <a:off x="658814" y="4752000"/>
            <a:ext cx="6264500" cy="1081450"/>
          </a:xfrm>
        </p:spPr>
        <p:txBody>
          <a:bodyPr anchor="b" anchorCtr="0">
            <a:normAutofit/>
          </a:bodyPr>
          <a:lstStyle>
            <a:lvl1pPr algn="l">
              <a:lnSpc>
                <a:spcPct val="100000"/>
              </a:lnSpc>
              <a:defRPr sz="2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C2BF5486-8E4B-4FA5-98C2-07E2BC73212B}"/>
              </a:ext>
            </a:extLst>
          </p:cNvPr>
          <p:cNvSpPr>
            <a:spLocks noGrp="1"/>
          </p:cNvSpPr>
          <p:nvPr>
            <p:ph type="subTitle" idx="1"/>
          </p:nvPr>
        </p:nvSpPr>
        <p:spPr>
          <a:xfrm>
            <a:off x="658814" y="5904000"/>
            <a:ext cx="6264500" cy="360000"/>
          </a:xfrm>
        </p:spPr>
        <p:txBody>
          <a:bodyPr>
            <a:no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10" name="Text Placeholder 9">
            <a:extLst>
              <a:ext uri="{FF2B5EF4-FFF2-40B4-BE49-F238E27FC236}">
                <a16:creationId xmlns:a16="http://schemas.microsoft.com/office/drawing/2014/main" id="{1384164A-DAB9-4E54-9840-8BF71E2985F3}"/>
              </a:ext>
            </a:extLst>
          </p:cNvPr>
          <p:cNvSpPr>
            <a:spLocks noGrp="1"/>
          </p:cNvSpPr>
          <p:nvPr>
            <p:ph type="body" sz="quarter" idx="13"/>
          </p:nvPr>
        </p:nvSpPr>
        <p:spPr>
          <a:xfrm>
            <a:off x="658813" y="2895600"/>
            <a:ext cx="4122737" cy="1181100"/>
          </a:xfrm>
        </p:spPr>
        <p:txBody>
          <a:bodyPr anchor="b" anchorCtr="0">
            <a:normAutofit/>
          </a:bodyPr>
          <a:lstStyle>
            <a:lvl1pPr>
              <a:spcBef>
                <a:spcPts val="0"/>
              </a:spcBef>
              <a:defRPr sz="10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pic>
        <p:nvPicPr>
          <p:cNvPr id="7" name="Picture 6">
            <a:extLst>
              <a:ext uri="{FF2B5EF4-FFF2-40B4-BE49-F238E27FC236}">
                <a16:creationId xmlns:a16="http://schemas.microsoft.com/office/drawing/2014/main" id="{ADEFE8CD-470A-3C42-AC55-69566769F6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68113" y="1331843"/>
            <a:ext cx="4504829" cy="5505902"/>
          </a:xfrm>
          <a:prstGeom prst="rect">
            <a:avLst/>
          </a:prstGeom>
        </p:spPr>
      </p:pic>
    </p:spTree>
    <p:extLst>
      <p:ext uri="{BB962C8B-B14F-4D97-AF65-F5344CB8AC3E}">
        <p14:creationId xmlns:p14="http://schemas.microsoft.com/office/powerpoint/2010/main" val="1387316068"/>
      </p:ext>
    </p:extLst>
  </p:cSld>
  <p:clrMapOvr>
    <a:masterClrMapping/>
  </p:clrMapOvr>
  <p:extLst>
    <p:ext uri="{DCECCB84-F9BA-43D5-87BE-67443E8EF086}">
      <p15:sldGuideLst xmlns:p15="http://schemas.microsoft.com/office/powerpoint/2012/main">
        <p15:guide id="1" orient="horz" pos="25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00EE-9D9F-4355-B456-359804F1717C}"/>
              </a:ext>
            </a:extLst>
          </p:cNvPr>
          <p:cNvSpPr>
            <a:spLocks noGrp="1"/>
          </p:cNvSpPr>
          <p:nvPr>
            <p:ph type="ctrTitle"/>
          </p:nvPr>
        </p:nvSpPr>
        <p:spPr>
          <a:xfrm>
            <a:off x="658814" y="4752000"/>
            <a:ext cx="6264500" cy="1081450"/>
          </a:xfrm>
        </p:spPr>
        <p:txBody>
          <a:bodyPr anchor="b" anchorCtr="0">
            <a:normAutofit/>
          </a:bodyPr>
          <a:lstStyle>
            <a:lvl1pPr algn="l">
              <a:lnSpc>
                <a:spcPct val="100000"/>
              </a:lnSpc>
              <a:defRPr sz="2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C2BF5486-8E4B-4FA5-98C2-07E2BC73212B}"/>
              </a:ext>
            </a:extLst>
          </p:cNvPr>
          <p:cNvSpPr>
            <a:spLocks noGrp="1"/>
          </p:cNvSpPr>
          <p:nvPr>
            <p:ph type="subTitle" idx="1"/>
          </p:nvPr>
        </p:nvSpPr>
        <p:spPr>
          <a:xfrm>
            <a:off x="658814" y="5904000"/>
            <a:ext cx="6264500" cy="360000"/>
          </a:xfrm>
        </p:spPr>
        <p:txBody>
          <a:bodyPr>
            <a:no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10" name="Text Placeholder 9">
            <a:extLst>
              <a:ext uri="{FF2B5EF4-FFF2-40B4-BE49-F238E27FC236}">
                <a16:creationId xmlns:a16="http://schemas.microsoft.com/office/drawing/2014/main" id="{1384164A-DAB9-4E54-9840-8BF71E2985F3}"/>
              </a:ext>
            </a:extLst>
          </p:cNvPr>
          <p:cNvSpPr>
            <a:spLocks noGrp="1"/>
          </p:cNvSpPr>
          <p:nvPr>
            <p:ph type="body" sz="quarter" idx="13"/>
          </p:nvPr>
        </p:nvSpPr>
        <p:spPr>
          <a:xfrm>
            <a:off x="658813" y="2895600"/>
            <a:ext cx="4122737" cy="1181100"/>
          </a:xfrm>
        </p:spPr>
        <p:txBody>
          <a:bodyPr anchor="b" anchorCtr="0">
            <a:normAutofit/>
          </a:bodyPr>
          <a:lstStyle>
            <a:lvl1pPr>
              <a:spcBef>
                <a:spcPts val="0"/>
              </a:spcBef>
              <a:defRPr sz="1000">
                <a:solidFill>
                  <a:schemeClr val="bg1"/>
                </a:solidFill>
              </a:defRPr>
            </a:lvl1pPr>
            <a:lvl2pPr marL="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pic>
        <p:nvPicPr>
          <p:cNvPr id="7" name="Picture 6">
            <a:extLst>
              <a:ext uri="{FF2B5EF4-FFF2-40B4-BE49-F238E27FC236}">
                <a16:creationId xmlns:a16="http://schemas.microsoft.com/office/drawing/2014/main" id="{ADEFE8CD-470A-3C42-AC55-69566769F6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81750" y="1150376"/>
            <a:ext cx="5271928" cy="5707624"/>
          </a:xfrm>
          <a:prstGeom prst="rect">
            <a:avLst/>
          </a:prstGeom>
        </p:spPr>
      </p:pic>
    </p:spTree>
    <p:extLst>
      <p:ext uri="{BB962C8B-B14F-4D97-AF65-F5344CB8AC3E}">
        <p14:creationId xmlns:p14="http://schemas.microsoft.com/office/powerpoint/2010/main" val="323166036"/>
      </p:ext>
    </p:extLst>
  </p:cSld>
  <p:clrMapOvr>
    <a:masterClrMapping/>
  </p:clrMapOvr>
  <p:extLst>
    <p:ext uri="{DCECCB84-F9BA-43D5-87BE-67443E8EF086}">
      <p15:sldGuideLst xmlns:p15="http://schemas.microsoft.com/office/powerpoint/2012/main">
        <p15:guide id="1" orient="horz" pos="25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F5F4-EB45-461D-83CB-28C9310B1EB0}"/>
              </a:ext>
            </a:extLst>
          </p:cNvPr>
          <p:cNvSpPr>
            <a:spLocks noGrp="1"/>
          </p:cNvSpPr>
          <p:nvPr>
            <p:ph type="title"/>
          </p:nvPr>
        </p:nvSpPr>
        <p:spPr>
          <a:xfrm>
            <a:off x="658814" y="4752000"/>
            <a:ext cx="6270625" cy="1080000"/>
          </a:xfrm>
        </p:spPr>
        <p:txBody>
          <a:bodyPr anchor="b">
            <a:normAutofit/>
          </a:bodyPr>
          <a:lstStyle>
            <a:lvl1pPr>
              <a:lnSpc>
                <a:spcPct val="100000"/>
              </a:lnSpc>
              <a:defRPr sz="2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A2E2DA7-04F7-4B83-AEF9-C4E2A1EAD719}"/>
              </a:ext>
            </a:extLst>
          </p:cNvPr>
          <p:cNvSpPr>
            <a:spLocks noGrp="1"/>
          </p:cNvSpPr>
          <p:nvPr>
            <p:ph type="body" idx="1"/>
          </p:nvPr>
        </p:nvSpPr>
        <p:spPr>
          <a:xfrm>
            <a:off x="658814" y="5904000"/>
            <a:ext cx="6270625" cy="360000"/>
          </a:xfrm>
        </p:spPr>
        <p:txBody>
          <a:bodyPr>
            <a:normAutofit/>
          </a:bodyPr>
          <a:lstStyle>
            <a:lvl1pPr marL="0" indent="0">
              <a:buNone/>
              <a:defRPr sz="2500">
                <a:solidFill>
                  <a:srgbClr val="A884B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a:extLst>
              <a:ext uri="{FF2B5EF4-FFF2-40B4-BE49-F238E27FC236}">
                <a16:creationId xmlns:a16="http://schemas.microsoft.com/office/drawing/2014/main" id="{E0FD1114-3B1A-564E-B743-AFC07ABCB6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7587" y="864704"/>
            <a:ext cx="4245251" cy="5993296"/>
          </a:xfrm>
          <a:prstGeom prst="rect">
            <a:avLst/>
          </a:prstGeom>
        </p:spPr>
      </p:pic>
    </p:spTree>
    <p:extLst>
      <p:ext uri="{BB962C8B-B14F-4D97-AF65-F5344CB8AC3E}">
        <p14:creationId xmlns:p14="http://schemas.microsoft.com/office/powerpoint/2010/main" val="120653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F5F4-EB45-461D-83CB-28C9310B1EB0}"/>
              </a:ext>
            </a:extLst>
          </p:cNvPr>
          <p:cNvSpPr>
            <a:spLocks noGrp="1"/>
          </p:cNvSpPr>
          <p:nvPr>
            <p:ph type="title"/>
          </p:nvPr>
        </p:nvSpPr>
        <p:spPr>
          <a:xfrm>
            <a:off x="658814" y="4752000"/>
            <a:ext cx="6270625" cy="1080000"/>
          </a:xfrm>
        </p:spPr>
        <p:txBody>
          <a:bodyPr anchor="b">
            <a:normAutofit/>
          </a:bodyPr>
          <a:lstStyle>
            <a:lvl1pPr>
              <a:lnSpc>
                <a:spcPct val="100000"/>
              </a:lnSpc>
              <a:defRPr sz="2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A2E2DA7-04F7-4B83-AEF9-C4E2A1EAD719}"/>
              </a:ext>
            </a:extLst>
          </p:cNvPr>
          <p:cNvSpPr>
            <a:spLocks noGrp="1"/>
          </p:cNvSpPr>
          <p:nvPr>
            <p:ph type="body" idx="1"/>
          </p:nvPr>
        </p:nvSpPr>
        <p:spPr>
          <a:xfrm>
            <a:off x="658814" y="5904000"/>
            <a:ext cx="6270625" cy="360000"/>
          </a:xfrm>
        </p:spPr>
        <p:txBody>
          <a:bodyPr>
            <a:normAutofit/>
          </a:bodyPr>
          <a:lstStyle>
            <a:lvl1pPr marL="0" indent="0">
              <a:buNone/>
              <a:defRPr sz="2500">
                <a:solidFill>
                  <a:srgbClr val="A884B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4" name="Picture 3">
            <a:extLst>
              <a:ext uri="{FF2B5EF4-FFF2-40B4-BE49-F238E27FC236}">
                <a16:creationId xmlns:a16="http://schemas.microsoft.com/office/drawing/2014/main" id="{1CAACBC1-F1FD-A048-BA41-51E8A6CCF4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09494" y="755374"/>
            <a:ext cx="3538497" cy="6102626"/>
          </a:xfrm>
          <a:prstGeom prst="rect">
            <a:avLst/>
          </a:prstGeom>
        </p:spPr>
      </p:pic>
    </p:spTree>
    <p:extLst>
      <p:ext uri="{BB962C8B-B14F-4D97-AF65-F5344CB8AC3E}">
        <p14:creationId xmlns:p14="http://schemas.microsoft.com/office/powerpoint/2010/main" val="363355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F5F4-EB45-461D-83CB-28C9310B1EB0}"/>
              </a:ext>
            </a:extLst>
          </p:cNvPr>
          <p:cNvSpPr>
            <a:spLocks noGrp="1"/>
          </p:cNvSpPr>
          <p:nvPr>
            <p:ph type="title"/>
          </p:nvPr>
        </p:nvSpPr>
        <p:spPr>
          <a:xfrm>
            <a:off x="658814" y="4752000"/>
            <a:ext cx="6270625" cy="1080000"/>
          </a:xfrm>
        </p:spPr>
        <p:txBody>
          <a:bodyPr anchor="b">
            <a:normAutofit/>
          </a:bodyPr>
          <a:lstStyle>
            <a:lvl1pPr>
              <a:lnSpc>
                <a:spcPct val="100000"/>
              </a:lnSpc>
              <a:defRPr sz="2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A2E2DA7-04F7-4B83-AEF9-C4E2A1EAD719}"/>
              </a:ext>
            </a:extLst>
          </p:cNvPr>
          <p:cNvSpPr>
            <a:spLocks noGrp="1"/>
          </p:cNvSpPr>
          <p:nvPr>
            <p:ph type="body" idx="1"/>
          </p:nvPr>
        </p:nvSpPr>
        <p:spPr>
          <a:xfrm>
            <a:off x="658814" y="5904000"/>
            <a:ext cx="6270625" cy="360000"/>
          </a:xfrm>
        </p:spPr>
        <p:txBody>
          <a:bodyPr>
            <a:normAutofit/>
          </a:bodyPr>
          <a:lstStyle>
            <a:lvl1pPr marL="0" indent="0">
              <a:buNone/>
              <a:defRPr sz="2500">
                <a:solidFill>
                  <a:srgbClr val="A884B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4" name="Picture 3">
            <a:extLst>
              <a:ext uri="{FF2B5EF4-FFF2-40B4-BE49-F238E27FC236}">
                <a16:creationId xmlns:a16="http://schemas.microsoft.com/office/drawing/2014/main" id="{1CAACBC1-F1FD-A048-BA41-51E8A6CCF4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75509" y="383153"/>
            <a:ext cx="4504241" cy="6474847"/>
          </a:xfrm>
          <a:prstGeom prst="rect">
            <a:avLst/>
          </a:prstGeom>
        </p:spPr>
      </p:pic>
    </p:spTree>
    <p:extLst>
      <p:ext uri="{BB962C8B-B14F-4D97-AF65-F5344CB8AC3E}">
        <p14:creationId xmlns:p14="http://schemas.microsoft.com/office/powerpoint/2010/main" val="4042377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CD9244-EC9C-4C20-8536-F0AF80C99C27}"/>
              </a:ext>
            </a:extLst>
          </p:cNvPr>
          <p:cNvSpPr>
            <a:spLocks noGrp="1"/>
          </p:cNvSpPr>
          <p:nvPr>
            <p:ph type="title"/>
          </p:nvPr>
        </p:nvSpPr>
        <p:spPr>
          <a:xfrm>
            <a:off x="658814" y="628650"/>
            <a:ext cx="9650412" cy="35877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5CF0D2D-B07B-4E59-923F-A85FB3736840}"/>
              </a:ext>
            </a:extLst>
          </p:cNvPr>
          <p:cNvSpPr>
            <a:spLocks noGrp="1"/>
          </p:cNvSpPr>
          <p:nvPr>
            <p:ph type="body" idx="1"/>
          </p:nvPr>
        </p:nvSpPr>
        <p:spPr>
          <a:xfrm>
            <a:off x="658814" y="2168525"/>
            <a:ext cx="9650411" cy="4032250"/>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6369799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6" r:id="rId3"/>
    <p:sldLayoutId id="2147483677" r:id="rId4"/>
    <p:sldLayoutId id="2147483681" r:id="rId5"/>
    <p:sldLayoutId id="2147483682" r:id="rId6"/>
    <p:sldLayoutId id="2147483651" r:id="rId7"/>
    <p:sldLayoutId id="2147483670" r:id="rId8"/>
    <p:sldLayoutId id="2147483678" r:id="rId9"/>
    <p:sldLayoutId id="2147483671" r:id="rId10"/>
    <p:sldLayoutId id="2147483675" r:id="rId11"/>
    <p:sldLayoutId id="2147483679" r:id="rId12"/>
    <p:sldLayoutId id="2147483650" r:id="rId13"/>
    <p:sldLayoutId id="2147483680" r:id="rId14"/>
    <p:sldLayoutId id="2147483656" r:id="rId15"/>
    <p:sldLayoutId id="2147483672" r:id="rId16"/>
    <p:sldLayoutId id="2147483673" r:id="rId17"/>
    <p:sldLayoutId id="2147483674" r:id="rId18"/>
    <p:sldLayoutId id="2147483655" r:id="rId19"/>
    <p:sldLayoutId id="2147483683" r:id="rId20"/>
  </p:sldLayoutIdLst>
  <p:hf hdr="0" ftr="0" dt="0"/>
  <p:txStyles>
    <p:titleStyle>
      <a:lvl1pPr algn="l" defTabSz="914400" rtl="0" eaLnBrk="1" latinLnBrk="0" hangingPunct="1">
        <a:lnSpc>
          <a:spcPct val="90000"/>
        </a:lnSpc>
        <a:spcBef>
          <a:spcPct val="0"/>
        </a:spcBef>
        <a:buNone/>
        <a:defRPr sz="25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1600" kern="1200">
          <a:solidFill>
            <a:schemeClr val="tx2"/>
          </a:solidFill>
          <a:latin typeface="+mn-lt"/>
          <a:ea typeface="+mn-ea"/>
          <a:cs typeface="+mn-cs"/>
        </a:defRPr>
      </a:lvl1pPr>
      <a:lvl2pPr marL="266700" indent="-266700"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2pPr>
      <a:lvl3pPr marL="542925" indent="-276225"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3pPr>
      <a:lvl4pPr marL="0" indent="0" algn="l" defTabSz="914400" rtl="0" eaLnBrk="1" latinLnBrk="0" hangingPunct="1">
        <a:lnSpc>
          <a:spcPct val="100000"/>
        </a:lnSpc>
        <a:spcBef>
          <a:spcPts val="800"/>
        </a:spcBef>
        <a:buFont typeface="Arial" panose="020B0604020202020204" pitchFamily="34" charset="0"/>
        <a:buNone/>
        <a:defRPr sz="1200" kern="1200">
          <a:solidFill>
            <a:schemeClr val="tx2"/>
          </a:solidFill>
          <a:latin typeface="+mn-lt"/>
          <a:ea typeface="+mn-ea"/>
          <a:cs typeface="+mn-cs"/>
        </a:defRPr>
      </a:lvl4pPr>
      <a:lvl5pPr marL="266700" indent="-266700" algn="l" defTabSz="914400" rtl="0" eaLnBrk="1" latinLnBrk="0" hangingPunct="1">
        <a:lnSpc>
          <a:spcPct val="100000"/>
        </a:lnSpc>
        <a:spcBef>
          <a:spcPts val="4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p15:clr>
            <a:srgbClr val="F26B43"/>
          </p15:clr>
        </p15:guide>
        <p15:guide id="2" orient="horz" pos="414">
          <p15:clr>
            <a:srgbClr val="F26B43"/>
          </p15:clr>
        </p15:guide>
        <p15:guide id="3" pos="7265">
          <p15:clr>
            <a:srgbClr val="F26B43"/>
          </p15:clr>
        </p15:guide>
        <p15:guide id="4" orient="horz" pos="3906">
          <p15:clr>
            <a:srgbClr val="F26B43"/>
          </p15:clr>
        </p15:guide>
        <p15:guide id="5" orient="horz" pos="1366">
          <p15:clr>
            <a:srgbClr val="F26B43"/>
          </p15:clr>
        </p15:guide>
        <p15:guide id="6" pos="1935">
          <p15:clr>
            <a:srgbClr val="F26B43"/>
          </p15:clr>
        </p15:guide>
        <p15:guide id="7" pos="6494">
          <p15:clr>
            <a:srgbClr val="F26B43"/>
          </p15:clr>
        </p15:guide>
        <p15:guide id="8" orient="horz" pos="6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video" Target="https://player.vimeo.com/video/242673259"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hyperlink" Target="http://www.sportaus.gov.au/transgender"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abs.gov.au/ausstats/abs@.nsf/Lookup/by%20Subject/2071.0~2016~Main%20Features~Sex%20and%20Gender%20Diversity%20in%20the%202016%20Census~100" TargetMode="External"/><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884B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2606" b="3131"/>
          <a:stretch/>
        </p:blipFill>
        <p:spPr>
          <a:xfrm>
            <a:off x="0" y="0"/>
            <a:ext cx="12192000" cy="6842234"/>
          </a:xfrm>
          <a:prstGeom prst="rect">
            <a:avLst/>
          </a:prstGeom>
          <a:effectLst>
            <a:glow rad="127000">
              <a:schemeClr val="accent1">
                <a:alpha val="0"/>
              </a:schemeClr>
            </a:glow>
            <a:outerShdw blurRad="1270000" dist="50800" dir="5400000" algn="ctr" rotWithShape="0">
              <a:srgbClr val="000000">
                <a:alpha val="0"/>
              </a:srgbClr>
            </a:outerShdw>
          </a:effectLst>
        </p:spPr>
      </p:pic>
      <p:sp>
        <p:nvSpPr>
          <p:cNvPr id="4" name="TextBox 3"/>
          <p:cNvSpPr txBox="1"/>
          <p:nvPr/>
        </p:nvSpPr>
        <p:spPr>
          <a:xfrm>
            <a:off x="579986" y="3026707"/>
            <a:ext cx="10329753" cy="2862322"/>
          </a:xfrm>
          <a:prstGeom prst="rect">
            <a:avLst/>
          </a:prstGeom>
          <a:noFill/>
        </p:spPr>
        <p:txBody>
          <a:bodyPr wrap="square" rtlCol="0">
            <a:spAutoFit/>
          </a:bodyPr>
          <a:lstStyle/>
          <a:p>
            <a:r>
              <a:rPr lang="en-AU" sz="6000" b="1">
                <a:solidFill>
                  <a:schemeClr val="bg1"/>
                </a:solidFill>
                <a:effectLst>
                  <a:outerShdw blurRad="50800" dist="38100" dir="5400000" algn="t" rotWithShape="0">
                    <a:prstClr val="black">
                      <a:alpha val="40000"/>
                    </a:prstClr>
                  </a:outerShdw>
                </a:effectLst>
              </a:rPr>
              <a:t>Introduction to </a:t>
            </a:r>
          </a:p>
          <a:p>
            <a:r>
              <a:rPr lang="en-AU" sz="6000" b="1">
                <a:solidFill>
                  <a:schemeClr val="bg1"/>
                </a:solidFill>
                <a:effectLst>
                  <a:outerShdw blurRad="50800" dist="38100" dir="5400000" algn="t" rotWithShape="0">
                    <a:prstClr val="black">
                      <a:alpha val="40000"/>
                    </a:prstClr>
                  </a:outerShdw>
                </a:effectLst>
              </a:rPr>
              <a:t>Trans and Gender Diverse Inclusion in Sport</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95793" y="6170264"/>
            <a:ext cx="2145415" cy="390735"/>
          </a:xfrm>
          <a:prstGeom prst="rect">
            <a:avLst/>
          </a:prstGeom>
        </p:spPr>
      </p:pic>
    </p:spTree>
    <p:extLst>
      <p:ext uri="{BB962C8B-B14F-4D97-AF65-F5344CB8AC3E}">
        <p14:creationId xmlns:p14="http://schemas.microsoft.com/office/powerpoint/2010/main" val="320016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6EA006-4DCE-45BF-B995-44F06273C6F0}"/>
              </a:ext>
            </a:extLst>
          </p:cNvPr>
          <p:cNvSpPr>
            <a:spLocks noGrp="1"/>
          </p:cNvSpPr>
          <p:nvPr>
            <p:ph type="title"/>
          </p:nvPr>
        </p:nvSpPr>
        <p:spPr/>
        <p:txBody>
          <a:bodyPr>
            <a:noAutofit/>
          </a:bodyPr>
          <a:lstStyle/>
          <a:p>
            <a:r>
              <a:rPr lang="en-AU" sz="3000">
                <a:solidFill>
                  <a:srgbClr val="933C91"/>
                </a:solidFill>
              </a:rPr>
              <a:t>Gender</a:t>
            </a:r>
          </a:p>
        </p:txBody>
      </p:sp>
      <p:sp>
        <p:nvSpPr>
          <p:cNvPr id="5" name="Content Placeholder 4">
            <a:extLst>
              <a:ext uri="{FF2B5EF4-FFF2-40B4-BE49-F238E27FC236}">
                <a16:creationId xmlns:a16="http://schemas.microsoft.com/office/drawing/2014/main" id="{9B109923-E91B-4E3C-B1D9-FF280647AA26}"/>
              </a:ext>
            </a:extLst>
          </p:cNvPr>
          <p:cNvSpPr>
            <a:spLocks noGrp="1"/>
          </p:cNvSpPr>
          <p:nvPr>
            <p:ph idx="1"/>
          </p:nvPr>
        </p:nvSpPr>
        <p:spPr>
          <a:xfrm>
            <a:off x="658814" y="1669774"/>
            <a:ext cx="5899640" cy="2251021"/>
          </a:xfrm>
        </p:spPr>
        <p:txBody>
          <a:bodyPr>
            <a:normAutofit/>
          </a:bodyPr>
          <a:lstStyle/>
          <a:p>
            <a:pPr marL="285750" indent="-285750">
              <a:spcBef>
                <a:spcPts val="1200"/>
              </a:spcBef>
              <a:buFont typeface="Arial" panose="020B0604020202020204" pitchFamily="34" charset="0"/>
              <a:buChar char="•"/>
            </a:pPr>
            <a:r>
              <a:rPr lang="en-AU" sz="2200"/>
              <a:t>The range of characteristics a culture identifies as masculine or feminine.</a:t>
            </a:r>
          </a:p>
          <a:p>
            <a:pPr marL="285750" indent="-285750">
              <a:spcBef>
                <a:spcPts val="1200"/>
              </a:spcBef>
              <a:buFont typeface="Arial" panose="020B0604020202020204" pitchFamily="34" charset="0"/>
              <a:buChar char="•"/>
            </a:pPr>
            <a:r>
              <a:rPr lang="en-AU" sz="2200"/>
              <a:t>What is considered ‘appropriate’ masculine or feminine behaviours, expressions and roles  can change across cultures, locations and time.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pic>
        <p:nvPicPr>
          <p:cNvPr id="8" name="Picture 7"/>
          <p:cNvPicPr>
            <a:picLocks noChangeAspect="1"/>
          </p:cNvPicPr>
          <p:nvPr/>
        </p:nvPicPr>
        <p:blipFill>
          <a:blip r:embed="rId4"/>
          <a:stretch>
            <a:fillRect/>
          </a:stretch>
        </p:blipFill>
        <p:spPr>
          <a:xfrm>
            <a:off x="6954718" y="1486776"/>
            <a:ext cx="2438400" cy="1876425"/>
          </a:xfrm>
          <a:prstGeom prst="rect">
            <a:avLst/>
          </a:prstGeom>
        </p:spPr>
      </p:pic>
      <p:sp>
        <p:nvSpPr>
          <p:cNvPr id="9" name="Content Placeholder 4">
            <a:extLst>
              <a:ext uri="{FF2B5EF4-FFF2-40B4-BE49-F238E27FC236}">
                <a16:creationId xmlns:a16="http://schemas.microsoft.com/office/drawing/2014/main" id="{9B109923-E91B-4E3C-B1D9-FF280647AA26}"/>
              </a:ext>
            </a:extLst>
          </p:cNvPr>
          <p:cNvSpPr txBox="1">
            <a:spLocks/>
          </p:cNvSpPr>
          <p:nvPr/>
        </p:nvSpPr>
        <p:spPr>
          <a:xfrm>
            <a:off x="658814" y="3920795"/>
            <a:ext cx="9100039" cy="2229069"/>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800"/>
              </a:spcBef>
              <a:buFont typeface="Arial" panose="020B0604020202020204" pitchFamily="34" charset="0"/>
              <a:buNone/>
              <a:defRPr sz="1600" kern="1200">
                <a:solidFill>
                  <a:schemeClr val="tx2"/>
                </a:solidFill>
                <a:latin typeface="+mn-lt"/>
                <a:ea typeface="+mn-ea"/>
                <a:cs typeface="+mn-cs"/>
              </a:defRPr>
            </a:lvl1pPr>
            <a:lvl2pPr marL="266700" indent="-266700"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2pPr>
            <a:lvl3pPr marL="542925" indent="-276225"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3pPr>
            <a:lvl4pPr marL="0" indent="0" algn="l" defTabSz="914400" rtl="0" eaLnBrk="1" latinLnBrk="0" hangingPunct="1">
              <a:lnSpc>
                <a:spcPct val="100000"/>
              </a:lnSpc>
              <a:spcBef>
                <a:spcPts val="800"/>
              </a:spcBef>
              <a:buFont typeface="Arial" panose="020B0604020202020204" pitchFamily="34" charset="0"/>
              <a:buNone/>
              <a:defRPr sz="1200" kern="1200">
                <a:solidFill>
                  <a:schemeClr val="tx2"/>
                </a:solidFill>
                <a:latin typeface="+mn-lt"/>
                <a:ea typeface="+mn-ea"/>
                <a:cs typeface="+mn-cs"/>
              </a:defRPr>
            </a:lvl4pPr>
            <a:lvl5pPr marL="266700" indent="-266700" algn="l" defTabSz="914400" rtl="0" eaLnBrk="1" latinLnBrk="0" hangingPunct="1">
              <a:lnSpc>
                <a:spcPct val="100000"/>
              </a:lnSpc>
              <a:spcBef>
                <a:spcPts val="4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Font typeface="Arial" panose="020B0604020202020204" pitchFamily="34" charset="0"/>
              <a:buChar char="•"/>
            </a:pPr>
            <a:r>
              <a:rPr lang="en-AU" sz="2200"/>
              <a:t>Gender is constructed through relationships, expectations and practices that are institutionalised through family, education, religion and cultural rituals.</a:t>
            </a:r>
          </a:p>
          <a:p>
            <a:pPr marL="285750" indent="-285750">
              <a:spcBef>
                <a:spcPts val="1200"/>
              </a:spcBef>
              <a:buFont typeface="Arial" panose="020B0604020202020204" pitchFamily="34" charset="0"/>
              <a:buChar char="•"/>
            </a:pPr>
            <a:r>
              <a:rPr lang="en-AU" sz="2200"/>
              <a:t>For example, in some western cultures women were banned from attending university or playing active sports as it was considered to impact on their fertility. </a:t>
            </a:r>
          </a:p>
          <a:p>
            <a:pPr marL="285750" indent="-285750">
              <a:spcBef>
                <a:spcPts val="1200"/>
              </a:spcBef>
              <a:buFont typeface="Arial" panose="020B0604020202020204" pitchFamily="34" charset="0"/>
              <a:buChar char="•"/>
            </a:pPr>
            <a:endParaRPr lang="en-AU" sz="2200"/>
          </a:p>
        </p:txBody>
      </p:sp>
    </p:spTree>
    <p:extLst>
      <p:ext uri="{BB962C8B-B14F-4D97-AF65-F5344CB8AC3E}">
        <p14:creationId xmlns:p14="http://schemas.microsoft.com/office/powerpoint/2010/main" val="314190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6EA006-4DCE-45BF-B995-44F06273C6F0}"/>
              </a:ext>
            </a:extLst>
          </p:cNvPr>
          <p:cNvSpPr>
            <a:spLocks noGrp="1"/>
          </p:cNvSpPr>
          <p:nvPr>
            <p:ph type="title"/>
          </p:nvPr>
        </p:nvSpPr>
        <p:spPr/>
        <p:txBody>
          <a:bodyPr>
            <a:noAutofit/>
          </a:bodyPr>
          <a:lstStyle/>
          <a:p>
            <a:r>
              <a:rPr lang="en-AU" sz="3000">
                <a:solidFill>
                  <a:srgbClr val="933C91"/>
                </a:solidFill>
              </a:rPr>
              <a:t>Gender norms</a:t>
            </a:r>
          </a:p>
        </p:txBody>
      </p:sp>
      <p:sp>
        <p:nvSpPr>
          <p:cNvPr id="5" name="Content Placeholder 4">
            <a:extLst>
              <a:ext uri="{FF2B5EF4-FFF2-40B4-BE49-F238E27FC236}">
                <a16:creationId xmlns:a16="http://schemas.microsoft.com/office/drawing/2014/main" id="{9B109923-E91B-4E3C-B1D9-FF280647AA26}"/>
              </a:ext>
            </a:extLst>
          </p:cNvPr>
          <p:cNvSpPr>
            <a:spLocks noGrp="1"/>
          </p:cNvSpPr>
          <p:nvPr>
            <p:ph idx="1"/>
          </p:nvPr>
        </p:nvSpPr>
        <p:spPr>
          <a:xfrm>
            <a:off x="658814" y="1697856"/>
            <a:ext cx="5521269" cy="2606130"/>
          </a:xfrm>
        </p:spPr>
        <p:txBody>
          <a:bodyPr>
            <a:normAutofit/>
          </a:bodyPr>
          <a:lstStyle/>
          <a:p>
            <a:pPr marL="285750" indent="-285750">
              <a:spcBef>
                <a:spcPts val="1200"/>
              </a:spcBef>
              <a:buFont typeface="Arial" panose="020B0604020202020204" pitchFamily="34" charset="0"/>
              <a:buChar char="•"/>
            </a:pPr>
            <a:r>
              <a:rPr lang="en-AU" sz="2200"/>
              <a:t>In many cultures, binary gender – a classification system consisting of two genders, male and female has been established as the social norm.</a:t>
            </a:r>
          </a:p>
          <a:p>
            <a:pPr marL="285750" indent="-285750">
              <a:spcBef>
                <a:spcPts val="1200"/>
              </a:spcBef>
              <a:buFont typeface="Arial" panose="020B0604020202020204" pitchFamily="34" charset="0"/>
              <a:buChar char="•"/>
            </a:pPr>
            <a:r>
              <a:rPr lang="en-AU" sz="2200"/>
              <a:t>However, multiple gender identities and expressions exist, including transgender, gender diverse and non-binary.</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pic>
        <p:nvPicPr>
          <p:cNvPr id="10" name="Picture 9"/>
          <p:cNvPicPr>
            <a:picLocks noChangeAspect="1"/>
          </p:cNvPicPr>
          <p:nvPr/>
        </p:nvPicPr>
        <p:blipFill>
          <a:blip r:embed="rId3"/>
          <a:stretch>
            <a:fillRect/>
          </a:stretch>
        </p:blipFill>
        <p:spPr>
          <a:xfrm>
            <a:off x="6570008" y="1697856"/>
            <a:ext cx="3012142" cy="2185996"/>
          </a:xfrm>
          <a:prstGeom prst="rect">
            <a:avLst/>
          </a:prstGeom>
        </p:spPr>
      </p:pic>
      <p:sp>
        <p:nvSpPr>
          <p:cNvPr id="11" name="Content Placeholder 4">
            <a:extLst>
              <a:ext uri="{FF2B5EF4-FFF2-40B4-BE49-F238E27FC236}">
                <a16:creationId xmlns:a16="http://schemas.microsoft.com/office/drawing/2014/main" id="{9B109923-E91B-4E3C-B1D9-FF280647AA26}"/>
              </a:ext>
            </a:extLst>
          </p:cNvPr>
          <p:cNvSpPr txBox="1">
            <a:spLocks/>
          </p:cNvSpPr>
          <p:nvPr/>
        </p:nvSpPr>
        <p:spPr>
          <a:xfrm>
            <a:off x="658814" y="4414344"/>
            <a:ext cx="9106377" cy="189186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800"/>
              </a:spcBef>
              <a:buFont typeface="Arial" panose="020B0604020202020204" pitchFamily="34" charset="0"/>
              <a:buNone/>
              <a:defRPr sz="1600" kern="1200">
                <a:solidFill>
                  <a:schemeClr val="tx2"/>
                </a:solidFill>
                <a:latin typeface="+mn-lt"/>
                <a:ea typeface="+mn-ea"/>
                <a:cs typeface="+mn-cs"/>
              </a:defRPr>
            </a:lvl1pPr>
            <a:lvl2pPr marL="266700" indent="-266700"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2pPr>
            <a:lvl3pPr marL="542925" indent="-276225"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3pPr>
            <a:lvl4pPr marL="0" indent="0" algn="l" defTabSz="914400" rtl="0" eaLnBrk="1" latinLnBrk="0" hangingPunct="1">
              <a:lnSpc>
                <a:spcPct val="100000"/>
              </a:lnSpc>
              <a:spcBef>
                <a:spcPts val="800"/>
              </a:spcBef>
              <a:buFont typeface="Arial" panose="020B0604020202020204" pitchFamily="34" charset="0"/>
              <a:buNone/>
              <a:defRPr sz="1200" kern="1200">
                <a:solidFill>
                  <a:schemeClr val="tx2"/>
                </a:solidFill>
                <a:latin typeface="+mn-lt"/>
                <a:ea typeface="+mn-ea"/>
                <a:cs typeface="+mn-cs"/>
              </a:defRPr>
            </a:lvl4pPr>
            <a:lvl5pPr marL="266700" indent="-266700" algn="l" defTabSz="914400" rtl="0" eaLnBrk="1" latinLnBrk="0" hangingPunct="1">
              <a:lnSpc>
                <a:spcPct val="100000"/>
              </a:lnSpc>
              <a:spcBef>
                <a:spcPts val="4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Font typeface="Arial" panose="020B0604020202020204" pitchFamily="34" charset="0"/>
              <a:buChar char="•"/>
            </a:pPr>
            <a:r>
              <a:rPr lang="en-AU" sz="2200"/>
              <a:t>Gender norms determine what is expected, allowed and valued of girls, women, boys, men, and transgender, gender diverse and non-binary people. </a:t>
            </a:r>
          </a:p>
          <a:p>
            <a:pPr marL="285750" indent="-285750">
              <a:spcBef>
                <a:spcPts val="1200"/>
              </a:spcBef>
              <a:buFont typeface="Arial" panose="020B0604020202020204" pitchFamily="34" charset="0"/>
              <a:buChar char="•"/>
            </a:pPr>
            <a:r>
              <a:rPr lang="en-AU" sz="2200"/>
              <a:t>In most societies, including Australia, there are many differences and inequalities that exist around gender identities. </a:t>
            </a:r>
          </a:p>
        </p:txBody>
      </p:sp>
    </p:spTree>
    <p:extLst>
      <p:ext uri="{BB962C8B-B14F-4D97-AF65-F5344CB8AC3E}">
        <p14:creationId xmlns:p14="http://schemas.microsoft.com/office/powerpoint/2010/main" val="3266482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6EA006-4DCE-45BF-B995-44F06273C6F0}"/>
              </a:ext>
            </a:extLst>
          </p:cNvPr>
          <p:cNvSpPr>
            <a:spLocks noGrp="1"/>
          </p:cNvSpPr>
          <p:nvPr>
            <p:ph type="title"/>
          </p:nvPr>
        </p:nvSpPr>
        <p:spPr/>
        <p:txBody>
          <a:bodyPr>
            <a:noAutofit/>
          </a:bodyPr>
          <a:lstStyle/>
          <a:p>
            <a:r>
              <a:rPr lang="en-AU" sz="3000">
                <a:solidFill>
                  <a:srgbClr val="933C91"/>
                </a:solidFill>
              </a:rPr>
              <a:t>Terminology</a:t>
            </a:r>
            <a:br>
              <a:rPr lang="en-AU" sz="3000">
                <a:solidFill>
                  <a:srgbClr val="933C91"/>
                </a:solidFill>
              </a:rPr>
            </a:br>
            <a:endParaRPr lang="en-AU" sz="3000">
              <a:solidFill>
                <a:srgbClr val="933C91"/>
              </a:solidFill>
            </a:endParaRPr>
          </a:p>
        </p:txBody>
      </p:sp>
      <p:sp>
        <p:nvSpPr>
          <p:cNvPr id="5" name="Content Placeholder 4">
            <a:extLst>
              <a:ext uri="{FF2B5EF4-FFF2-40B4-BE49-F238E27FC236}">
                <a16:creationId xmlns:a16="http://schemas.microsoft.com/office/drawing/2014/main" id="{9B109923-E91B-4E3C-B1D9-FF280647AA26}"/>
              </a:ext>
            </a:extLst>
          </p:cNvPr>
          <p:cNvSpPr>
            <a:spLocks noGrp="1"/>
          </p:cNvSpPr>
          <p:nvPr>
            <p:ph idx="1"/>
          </p:nvPr>
        </p:nvSpPr>
        <p:spPr>
          <a:xfrm>
            <a:off x="658814" y="1697855"/>
            <a:ext cx="9106377" cy="4482227"/>
          </a:xfrm>
        </p:spPr>
        <p:txBody>
          <a:bodyPr>
            <a:normAutofit/>
          </a:bodyPr>
          <a:lstStyle/>
          <a:p>
            <a:pPr marL="285750" indent="-285750">
              <a:spcBef>
                <a:spcPts val="1200"/>
              </a:spcBef>
              <a:buFont typeface="Arial" panose="020B0604020202020204" pitchFamily="34" charset="0"/>
              <a:buChar char="•"/>
            </a:pPr>
            <a:r>
              <a:rPr lang="en-AU" sz="2200" b="1">
                <a:solidFill>
                  <a:srgbClr val="007DB4"/>
                </a:solidFill>
              </a:rPr>
              <a:t>Gender diverse </a:t>
            </a:r>
            <a:r>
              <a:rPr lang="en-AU" sz="2200"/>
              <a:t>– an umbrella term that includes all the different was gender can be perceived and experienced. It can include people questioning their gender, those who identify as trans/ transgender, gender queer, and many more. </a:t>
            </a:r>
          </a:p>
          <a:p>
            <a:pPr marL="285750" indent="-285750">
              <a:spcBef>
                <a:spcPts val="1200"/>
              </a:spcBef>
              <a:buFont typeface="Arial" panose="020B0604020202020204" pitchFamily="34" charset="0"/>
              <a:buChar char="•"/>
            </a:pPr>
            <a:r>
              <a:rPr lang="en-AU" sz="2200" b="1">
                <a:solidFill>
                  <a:srgbClr val="007DB4"/>
                </a:solidFill>
              </a:rPr>
              <a:t>Transgender</a:t>
            </a:r>
            <a:r>
              <a:rPr lang="en-AU" sz="2200">
                <a:solidFill>
                  <a:srgbClr val="007DB4"/>
                </a:solidFill>
              </a:rPr>
              <a:t> </a:t>
            </a:r>
            <a:r>
              <a:rPr lang="en-AU" sz="2200"/>
              <a:t>– commonly abbreviated to trans, is a general term used to describe a person whose gender identity is different  from the sex they were assigned at birth.</a:t>
            </a:r>
          </a:p>
          <a:p>
            <a:pPr marL="285750" indent="-285750">
              <a:spcBef>
                <a:spcPts val="1200"/>
              </a:spcBef>
              <a:buFont typeface="Arial" panose="020B0604020202020204" pitchFamily="34" charset="0"/>
              <a:buChar char="•"/>
            </a:pPr>
            <a:r>
              <a:rPr lang="en-AU" sz="2200" b="1">
                <a:solidFill>
                  <a:srgbClr val="007DB4"/>
                </a:solidFill>
              </a:rPr>
              <a:t>Gender identity </a:t>
            </a:r>
            <a:r>
              <a:rPr lang="en-AU" sz="2200"/>
              <a:t>– is defined as the gender related identity, appearance, mannerisms or other gender related characteristics of a person, with or without regard to the person’s designated sex at birth. </a:t>
            </a:r>
          </a:p>
          <a:p>
            <a:pPr marL="285750" indent="-285750">
              <a:spcBef>
                <a:spcPts val="1200"/>
              </a:spcBef>
              <a:buFont typeface="Arial" panose="020B0604020202020204" pitchFamily="34" charset="0"/>
              <a:buChar char="•"/>
            </a:pPr>
            <a:endParaRPr lang="en-AU" sz="220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sp>
        <p:nvSpPr>
          <p:cNvPr id="11" name="Content Placeholder 4">
            <a:extLst>
              <a:ext uri="{FF2B5EF4-FFF2-40B4-BE49-F238E27FC236}">
                <a16:creationId xmlns:a16="http://schemas.microsoft.com/office/drawing/2014/main" id="{9B109923-E91B-4E3C-B1D9-FF280647AA26}"/>
              </a:ext>
            </a:extLst>
          </p:cNvPr>
          <p:cNvSpPr txBox="1">
            <a:spLocks/>
          </p:cNvSpPr>
          <p:nvPr/>
        </p:nvSpPr>
        <p:spPr>
          <a:xfrm>
            <a:off x="658814" y="4414344"/>
            <a:ext cx="9106377" cy="189186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800"/>
              </a:spcBef>
              <a:buFont typeface="Arial" panose="020B0604020202020204" pitchFamily="34" charset="0"/>
              <a:buNone/>
              <a:defRPr sz="1600" kern="1200">
                <a:solidFill>
                  <a:schemeClr val="tx2"/>
                </a:solidFill>
                <a:latin typeface="+mn-lt"/>
                <a:ea typeface="+mn-ea"/>
                <a:cs typeface="+mn-cs"/>
              </a:defRPr>
            </a:lvl1pPr>
            <a:lvl2pPr marL="266700" indent="-266700"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2pPr>
            <a:lvl3pPr marL="542925" indent="-276225"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3pPr>
            <a:lvl4pPr marL="0" indent="0" algn="l" defTabSz="914400" rtl="0" eaLnBrk="1" latinLnBrk="0" hangingPunct="1">
              <a:lnSpc>
                <a:spcPct val="100000"/>
              </a:lnSpc>
              <a:spcBef>
                <a:spcPts val="800"/>
              </a:spcBef>
              <a:buFont typeface="Arial" panose="020B0604020202020204" pitchFamily="34" charset="0"/>
              <a:buNone/>
              <a:defRPr sz="1200" kern="1200">
                <a:solidFill>
                  <a:schemeClr val="tx2"/>
                </a:solidFill>
                <a:latin typeface="+mn-lt"/>
                <a:ea typeface="+mn-ea"/>
                <a:cs typeface="+mn-cs"/>
              </a:defRPr>
            </a:lvl4pPr>
            <a:lvl5pPr marL="266700" indent="-266700" algn="l" defTabSz="914400" rtl="0" eaLnBrk="1" latinLnBrk="0" hangingPunct="1">
              <a:lnSpc>
                <a:spcPct val="100000"/>
              </a:lnSpc>
              <a:spcBef>
                <a:spcPts val="4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Font typeface="Arial" panose="020B0604020202020204" pitchFamily="34" charset="0"/>
              <a:buChar char="•"/>
            </a:pPr>
            <a:endParaRPr lang="en-AU" sz="2200"/>
          </a:p>
        </p:txBody>
      </p:sp>
    </p:spTree>
    <p:extLst>
      <p:ext uri="{BB962C8B-B14F-4D97-AF65-F5344CB8AC3E}">
        <p14:creationId xmlns:p14="http://schemas.microsoft.com/office/powerpoint/2010/main" val="3561433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6EA006-4DCE-45BF-B995-44F06273C6F0}"/>
              </a:ext>
            </a:extLst>
          </p:cNvPr>
          <p:cNvSpPr>
            <a:spLocks noGrp="1"/>
          </p:cNvSpPr>
          <p:nvPr>
            <p:ph type="title"/>
          </p:nvPr>
        </p:nvSpPr>
        <p:spPr/>
        <p:txBody>
          <a:bodyPr>
            <a:noAutofit/>
          </a:bodyPr>
          <a:lstStyle/>
          <a:p>
            <a:r>
              <a:rPr lang="en-AU" sz="3000">
                <a:solidFill>
                  <a:srgbClr val="933C91"/>
                </a:solidFill>
              </a:rPr>
              <a:t>Trans and gender diverse people in sport</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pic>
        <p:nvPicPr>
          <p:cNvPr id="2" name="242673259"/>
          <p:cNvPicPr>
            <a:picLocks noRot="1" noChangeAspect="1"/>
          </p:cNvPicPr>
          <p:nvPr>
            <a:videoFile r:link="rId1"/>
          </p:nvPr>
        </p:nvPicPr>
        <p:blipFill>
          <a:blip r:embed="rId4"/>
          <a:stretch>
            <a:fillRect/>
          </a:stretch>
        </p:blipFill>
        <p:spPr>
          <a:xfrm>
            <a:off x="798298" y="1622354"/>
            <a:ext cx="8178844" cy="4600600"/>
          </a:xfrm>
          <a:prstGeom prst="rect">
            <a:avLst/>
          </a:prstGeom>
        </p:spPr>
      </p:pic>
      <p:pic>
        <p:nvPicPr>
          <p:cNvPr id="8" name="Content Placeholder 3"/>
          <p:cNvPicPr>
            <a:picLocks noGrp="1" noChangeAspect="1"/>
          </p:cNvPicPr>
          <p:nvPr>
            <p:ph idx="1"/>
          </p:nvPr>
        </p:nvPicPr>
        <p:blipFill>
          <a:blip r:embed="rId5"/>
          <a:srcRect l="24816" t="11630" r="25024" b="36333"/>
          <a:stretch/>
        </p:blipFill>
        <p:spPr bwMode="auto">
          <a:xfrm>
            <a:off x="809681" y="1456841"/>
            <a:ext cx="8167461" cy="4766113"/>
          </a:xfrm>
          <a:prstGeom prst="rect">
            <a:avLst/>
          </a:prstGeom>
        </p:spPr>
      </p:pic>
    </p:spTree>
    <p:extLst>
      <p:ext uri="{BB962C8B-B14F-4D97-AF65-F5344CB8AC3E}">
        <p14:creationId xmlns:p14="http://schemas.microsoft.com/office/powerpoint/2010/main" val="1161794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6EA006-4DCE-45BF-B995-44F06273C6F0}"/>
              </a:ext>
            </a:extLst>
          </p:cNvPr>
          <p:cNvSpPr>
            <a:spLocks noGrp="1"/>
          </p:cNvSpPr>
          <p:nvPr>
            <p:ph type="title"/>
          </p:nvPr>
        </p:nvSpPr>
        <p:spPr/>
        <p:txBody>
          <a:bodyPr>
            <a:noAutofit/>
          </a:bodyPr>
          <a:lstStyle/>
          <a:p>
            <a:r>
              <a:rPr lang="en-AU" sz="3000">
                <a:solidFill>
                  <a:srgbClr val="933C91"/>
                </a:solidFill>
              </a:rPr>
              <a:t>Top tips</a:t>
            </a:r>
            <a:br>
              <a:rPr lang="en-AU" sz="3000">
                <a:solidFill>
                  <a:srgbClr val="933C91"/>
                </a:solidFill>
              </a:rPr>
            </a:br>
            <a:endParaRPr lang="en-AU" sz="3000">
              <a:solidFill>
                <a:srgbClr val="933C91"/>
              </a:solidFill>
            </a:endParaRPr>
          </a:p>
        </p:txBody>
      </p:sp>
      <p:sp>
        <p:nvSpPr>
          <p:cNvPr id="5" name="Content Placeholder 4">
            <a:extLst>
              <a:ext uri="{FF2B5EF4-FFF2-40B4-BE49-F238E27FC236}">
                <a16:creationId xmlns:a16="http://schemas.microsoft.com/office/drawing/2014/main" id="{9B109923-E91B-4E3C-B1D9-FF280647AA26}"/>
              </a:ext>
            </a:extLst>
          </p:cNvPr>
          <p:cNvSpPr>
            <a:spLocks noGrp="1"/>
          </p:cNvSpPr>
          <p:nvPr>
            <p:ph idx="1"/>
          </p:nvPr>
        </p:nvSpPr>
        <p:spPr>
          <a:xfrm>
            <a:off x="658814" y="1490597"/>
            <a:ext cx="9106377" cy="4689485"/>
          </a:xfrm>
        </p:spPr>
        <p:txBody>
          <a:bodyPr>
            <a:normAutofit/>
          </a:bodyPr>
          <a:lstStyle/>
          <a:p>
            <a:pPr marL="342900" indent="-342900">
              <a:spcBef>
                <a:spcPts val="1200"/>
              </a:spcBef>
              <a:buFont typeface="Arial" panose="020B0604020202020204" pitchFamily="34" charset="0"/>
              <a:buChar char="•"/>
              <a:defRPr/>
            </a:pPr>
            <a:r>
              <a:rPr lang="en-AU" sz="2200"/>
              <a:t>Try to promote inclusion over exclusion and think ‘what can we do to engage this person in our club?’</a:t>
            </a:r>
          </a:p>
          <a:p>
            <a:pPr marL="342900" indent="-342900">
              <a:spcBef>
                <a:spcPts val="1200"/>
              </a:spcBef>
              <a:buFont typeface="Arial" panose="020B0604020202020204" pitchFamily="34" charset="0"/>
              <a:buChar char="•"/>
              <a:defRPr/>
            </a:pPr>
            <a:r>
              <a:rPr lang="en-AU" sz="2200"/>
              <a:t>Gender diversity is a complex issue. Encourage respectful dialogue and conversations. </a:t>
            </a:r>
          </a:p>
          <a:p>
            <a:pPr marL="342900" indent="-342900">
              <a:spcBef>
                <a:spcPts val="1200"/>
              </a:spcBef>
              <a:buFont typeface="Arial" panose="020B0604020202020204" pitchFamily="34" charset="0"/>
              <a:buChar char="•"/>
              <a:defRPr/>
            </a:pPr>
            <a:r>
              <a:rPr lang="en-AU" sz="2200"/>
              <a:t>Practice empathy and put yourself in the shoes of a trans person who just wants to play sport. </a:t>
            </a:r>
          </a:p>
          <a:p>
            <a:pPr marL="342900" indent="-342900">
              <a:spcBef>
                <a:spcPts val="1200"/>
              </a:spcBef>
              <a:buFont typeface="Arial" panose="020B0604020202020204" pitchFamily="34" charset="0"/>
              <a:buChar char="•"/>
              <a:defRPr/>
            </a:pPr>
            <a:r>
              <a:rPr lang="en-AU" sz="2200"/>
              <a:t>Sport does not have all the answers, nor should you. It’s ok to get things wrong. We are all learning. </a:t>
            </a:r>
          </a:p>
          <a:p>
            <a:pPr marL="342900" indent="-342900">
              <a:spcBef>
                <a:spcPts val="1200"/>
              </a:spcBef>
              <a:buFont typeface="Arial" panose="020B0604020202020204" pitchFamily="34" charset="0"/>
              <a:buChar char="•"/>
              <a:defRPr/>
            </a:pPr>
            <a:r>
              <a:rPr lang="en-AU" sz="2200"/>
              <a:t>For more ‘top tips’ please access the trans and gender diverse  resources and tools on the </a:t>
            </a:r>
            <a:r>
              <a:rPr lang="en-AU" sz="2200">
                <a:hlinkClick r:id="rId3"/>
              </a:rPr>
              <a:t>Sport Australia website</a:t>
            </a:r>
            <a:r>
              <a:rPr lang="en-AU" sz="2200"/>
              <a:t>.</a:t>
            </a:r>
          </a:p>
          <a:p>
            <a:pPr marL="285750" indent="-285750">
              <a:spcBef>
                <a:spcPts val="1200"/>
              </a:spcBef>
              <a:buFont typeface="Arial" panose="020B0604020202020204" pitchFamily="34" charset="0"/>
              <a:buChar char="•"/>
            </a:pPr>
            <a:endParaRPr lang="en-AU" sz="220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sp>
        <p:nvSpPr>
          <p:cNvPr id="11" name="Content Placeholder 4">
            <a:extLst>
              <a:ext uri="{FF2B5EF4-FFF2-40B4-BE49-F238E27FC236}">
                <a16:creationId xmlns:a16="http://schemas.microsoft.com/office/drawing/2014/main" id="{9B109923-E91B-4E3C-B1D9-FF280647AA26}"/>
              </a:ext>
            </a:extLst>
          </p:cNvPr>
          <p:cNvSpPr txBox="1">
            <a:spLocks/>
          </p:cNvSpPr>
          <p:nvPr/>
        </p:nvSpPr>
        <p:spPr>
          <a:xfrm>
            <a:off x="658814" y="4414344"/>
            <a:ext cx="9106377" cy="189186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800"/>
              </a:spcBef>
              <a:buFont typeface="Arial" panose="020B0604020202020204" pitchFamily="34" charset="0"/>
              <a:buNone/>
              <a:defRPr sz="1600" kern="1200">
                <a:solidFill>
                  <a:schemeClr val="tx2"/>
                </a:solidFill>
                <a:latin typeface="+mn-lt"/>
                <a:ea typeface="+mn-ea"/>
                <a:cs typeface="+mn-cs"/>
              </a:defRPr>
            </a:lvl1pPr>
            <a:lvl2pPr marL="266700" indent="-266700"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2pPr>
            <a:lvl3pPr marL="542925" indent="-276225"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3pPr>
            <a:lvl4pPr marL="0" indent="0" algn="l" defTabSz="914400" rtl="0" eaLnBrk="1" latinLnBrk="0" hangingPunct="1">
              <a:lnSpc>
                <a:spcPct val="100000"/>
              </a:lnSpc>
              <a:spcBef>
                <a:spcPts val="800"/>
              </a:spcBef>
              <a:buFont typeface="Arial" panose="020B0604020202020204" pitchFamily="34" charset="0"/>
              <a:buNone/>
              <a:defRPr sz="1200" kern="1200">
                <a:solidFill>
                  <a:schemeClr val="tx2"/>
                </a:solidFill>
                <a:latin typeface="+mn-lt"/>
                <a:ea typeface="+mn-ea"/>
                <a:cs typeface="+mn-cs"/>
              </a:defRPr>
            </a:lvl4pPr>
            <a:lvl5pPr marL="266700" indent="-266700" algn="l" defTabSz="914400" rtl="0" eaLnBrk="1" latinLnBrk="0" hangingPunct="1">
              <a:lnSpc>
                <a:spcPct val="100000"/>
              </a:lnSpc>
              <a:spcBef>
                <a:spcPts val="4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Font typeface="Arial" panose="020B0604020202020204" pitchFamily="34" charset="0"/>
              <a:buChar char="•"/>
            </a:pPr>
            <a:endParaRPr lang="en-AU" sz="2200"/>
          </a:p>
        </p:txBody>
      </p:sp>
    </p:spTree>
    <p:extLst>
      <p:ext uri="{BB962C8B-B14F-4D97-AF65-F5344CB8AC3E}">
        <p14:creationId xmlns:p14="http://schemas.microsoft.com/office/powerpoint/2010/main" val="439181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6EA006-4DCE-45BF-B995-44F06273C6F0}"/>
              </a:ext>
            </a:extLst>
          </p:cNvPr>
          <p:cNvSpPr>
            <a:spLocks noGrp="1"/>
          </p:cNvSpPr>
          <p:nvPr>
            <p:ph type="title"/>
          </p:nvPr>
        </p:nvSpPr>
        <p:spPr/>
        <p:txBody>
          <a:bodyPr>
            <a:noAutofit/>
          </a:bodyPr>
          <a:lstStyle/>
          <a:p>
            <a:r>
              <a:rPr lang="en-AU" sz="3000">
                <a:solidFill>
                  <a:srgbClr val="933C91"/>
                </a:solidFill>
              </a:rPr>
              <a:t>How to create inclusion at your club</a:t>
            </a:r>
            <a:br>
              <a:rPr lang="en-AU" sz="3000">
                <a:solidFill>
                  <a:srgbClr val="933C91"/>
                </a:solidFill>
              </a:rPr>
            </a:br>
            <a:endParaRPr lang="en-AU" sz="3000">
              <a:solidFill>
                <a:srgbClr val="933C91"/>
              </a:solidFill>
            </a:endParaRPr>
          </a:p>
        </p:txBody>
      </p:sp>
      <p:sp>
        <p:nvSpPr>
          <p:cNvPr id="5" name="Content Placeholder 4">
            <a:extLst>
              <a:ext uri="{FF2B5EF4-FFF2-40B4-BE49-F238E27FC236}">
                <a16:creationId xmlns:a16="http://schemas.microsoft.com/office/drawing/2014/main" id="{9B109923-E91B-4E3C-B1D9-FF280647AA26}"/>
              </a:ext>
            </a:extLst>
          </p:cNvPr>
          <p:cNvSpPr>
            <a:spLocks noGrp="1"/>
          </p:cNvSpPr>
          <p:nvPr>
            <p:ph idx="1"/>
          </p:nvPr>
        </p:nvSpPr>
        <p:spPr>
          <a:xfrm>
            <a:off x="658814" y="1730829"/>
            <a:ext cx="9106377" cy="4449253"/>
          </a:xfrm>
        </p:spPr>
        <p:txBody>
          <a:bodyPr>
            <a:normAutofit/>
          </a:bodyPr>
          <a:lstStyle/>
          <a:p>
            <a:pPr>
              <a:defRPr/>
            </a:pPr>
            <a:r>
              <a:rPr lang="en-AU" sz="2400"/>
              <a:t>Use the STAR method:</a:t>
            </a:r>
          </a:p>
          <a:p>
            <a:pPr marL="266700" lvl="2" indent="0">
              <a:spcBef>
                <a:spcPts val="1800"/>
              </a:spcBef>
              <a:buNone/>
              <a:defRPr/>
            </a:pPr>
            <a:r>
              <a:rPr lang="en-AU" sz="2400" b="1"/>
              <a:t>S</a:t>
            </a:r>
            <a:r>
              <a:rPr lang="en-AU" sz="2400"/>
              <a:t> = Situation – What would you like to achieve at your club?</a:t>
            </a:r>
          </a:p>
          <a:p>
            <a:pPr marL="266700" lvl="2" indent="0">
              <a:spcBef>
                <a:spcPts val="1800"/>
              </a:spcBef>
              <a:buNone/>
              <a:defRPr/>
            </a:pPr>
            <a:r>
              <a:rPr lang="en-AU" sz="2400" b="1"/>
              <a:t>T</a:t>
            </a:r>
            <a:r>
              <a:rPr lang="en-AU" sz="2400"/>
              <a:t> = Task – What do you need to achieve it?</a:t>
            </a:r>
          </a:p>
          <a:p>
            <a:pPr marL="266700" lvl="2" indent="0">
              <a:spcBef>
                <a:spcPts val="1800"/>
              </a:spcBef>
              <a:buNone/>
              <a:defRPr/>
            </a:pPr>
            <a:r>
              <a:rPr lang="en-AU" sz="2400" b="1"/>
              <a:t>A</a:t>
            </a:r>
            <a:r>
              <a:rPr lang="en-AU" sz="2400"/>
              <a:t> = Action – How would you do it? </a:t>
            </a:r>
          </a:p>
          <a:p>
            <a:pPr marL="266700" lvl="2" indent="0">
              <a:spcBef>
                <a:spcPts val="1800"/>
              </a:spcBef>
              <a:buNone/>
              <a:defRPr/>
            </a:pPr>
            <a:r>
              <a:rPr lang="en-AU" sz="2400" b="1"/>
              <a:t>R</a:t>
            </a:r>
            <a:r>
              <a:rPr lang="en-AU" sz="2400"/>
              <a:t> = Result – What is the outcome? How did you achieve it?</a:t>
            </a:r>
          </a:p>
          <a:p>
            <a:pPr marL="342900" indent="-342900">
              <a:spcBef>
                <a:spcPts val="1200"/>
              </a:spcBef>
              <a:buFont typeface="Arial" panose="020B0604020202020204" pitchFamily="34" charset="0"/>
              <a:buChar char="•"/>
              <a:defRPr/>
            </a:pPr>
            <a:endParaRPr lang="en-AU" sz="220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sp>
        <p:nvSpPr>
          <p:cNvPr id="11" name="Content Placeholder 4">
            <a:extLst>
              <a:ext uri="{FF2B5EF4-FFF2-40B4-BE49-F238E27FC236}">
                <a16:creationId xmlns:a16="http://schemas.microsoft.com/office/drawing/2014/main" id="{9B109923-E91B-4E3C-B1D9-FF280647AA26}"/>
              </a:ext>
            </a:extLst>
          </p:cNvPr>
          <p:cNvSpPr txBox="1">
            <a:spLocks/>
          </p:cNvSpPr>
          <p:nvPr/>
        </p:nvSpPr>
        <p:spPr>
          <a:xfrm>
            <a:off x="658814" y="4414344"/>
            <a:ext cx="9106377" cy="189186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800"/>
              </a:spcBef>
              <a:buFont typeface="Arial" panose="020B0604020202020204" pitchFamily="34" charset="0"/>
              <a:buNone/>
              <a:defRPr sz="1600" kern="1200">
                <a:solidFill>
                  <a:schemeClr val="tx2"/>
                </a:solidFill>
                <a:latin typeface="+mn-lt"/>
                <a:ea typeface="+mn-ea"/>
                <a:cs typeface="+mn-cs"/>
              </a:defRPr>
            </a:lvl1pPr>
            <a:lvl2pPr marL="266700" indent="-266700"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2pPr>
            <a:lvl3pPr marL="542925" indent="-276225"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3pPr>
            <a:lvl4pPr marL="0" indent="0" algn="l" defTabSz="914400" rtl="0" eaLnBrk="1" latinLnBrk="0" hangingPunct="1">
              <a:lnSpc>
                <a:spcPct val="100000"/>
              </a:lnSpc>
              <a:spcBef>
                <a:spcPts val="800"/>
              </a:spcBef>
              <a:buFont typeface="Arial" panose="020B0604020202020204" pitchFamily="34" charset="0"/>
              <a:buNone/>
              <a:defRPr sz="1200" kern="1200">
                <a:solidFill>
                  <a:schemeClr val="tx2"/>
                </a:solidFill>
                <a:latin typeface="+mn-lt"/>
                <a:ea typeface="+mn-ea"/>
                <a:cs typeface="+mn-cs"/>
              </a:defRPr>
            </a:lvl4pPr>
            <a:lvl5pPr marL="266700" indent="-266700" algn="l" defTabSz="914400" rtl="0" eaLnBrk="1" latinLnBrk="0" hangingPunct="1">
              <a:lnSpc>
                <a:spcPct val="100000"/>
              </a:lnSpc>
              <a:spcBef>
                <a:spcPts val="4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Font typeface="Arial" panose="020B0604020202020204" pitchFamily="34" charset="0"/>
              <a:buChar char="•"/>
            </a:pPr>
            <a:endParaRPr lang="en-AU" sz="2200"/>
          </a:p>
        </p:txBody>
      </p:sp>
    </p:spTree>
    <p:extLst>
      <p:ext uri="{BB962C8B-B14F-4D97-AF65-F5344CB8AC3E}">
        <p14:creationId xmlns:p14="http://schemas.microsoft.com/office/powerpoint/2010/main" val="2755242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a:t>    </a:t>
            </a:r>
          </a:p>
        </p:txBody>
      </p:sp>
      <p:sp>
        <p:nvSpPr>
          <p:cNvPr id="6" name="Content Placeholder 2"/>
          <p:cNvSpPr txBox="1">
            <a:spLocks/>
          </p:cNvSpPr>
          <p:nvPr/>
        </p:nvSpPr>
        <p:spPr>
          <a:xfrm>
            <a:off x="675778" y="587830"/>
            <a:ext cx="8288608" cy="5339441"/>
          </a:xfrm>
          <a:prstGeom prst="rect">
            <a:avLst/>
          </a:prstGeom>
        </p:spPr>
        <p:txBody>
          <a:bodyPr anchor="t">
            <a:normAutofit lnSpcReduction="10000"/>
          </a:bodyPr>
          <a:lstStyle>
            <a:lvl1pPr marL="0" indent="0" algn="l" defTabSz="914400" rtl="0" eaLnBrk="1" latinLnBrk="0" hangingPunct="1">
              <a:lnSpc>
                <a:spcPct val="100000"/>
              </a:lnSpc>
              <a:spcBef>
                <a:spcPts val="800"/>
              </a:spcBef>
              <a:buFont typeface="Arial" panose="020B0604020202020204" pitchFamily="34" charset="0"/>
              <a:buNone/>
              <a:defRPr sz="1600" kern="1200">
                <a:solidFill>
                  <a:schemeClr val="tx2"/>
                </a:solidFill>
                <a:latin typeface="+mn-lt"/>
                <a:ea typeface="+mn-ea"/>
                <a:cs typeface="+mn-cs"/>
              </a:defRPr>
            </a:lvl1pPr>
            <a:lvl2pPr marL="266700" indent="-266700"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2pPr>
            <a:lvl3pPr marL="542925" indent="-276225" algn="l" defTabSz="914400" rtl="0" eaLnBrk="1" latinLnBrk="0" hangingPunct="1">
              <a:lnSpc>
                <a:spcPct val="100000"/>
              </a:lnSpc>
              <a:spcBef>
                <a:spcPts val="400"/>
              </a:spcBef>
              <a:buFont typeface="Arial" panose="020B0604020202020204" pitchFamily="34" charset="0"/>
              <a:buChar char="–"/>
              <a:defRPr sz="1600" kern="1200">
                <a:solidFill>
                  <a:schemeClr val="tx2"/>
                </a:solidFill>
                <a:latin typeface="+mn-lt"/>
                <a:ea typeface="+mn-ea"/>
                <a:cs typeface="+mn-cs"/>
              </a:defRPr>
            </a:lvl3pPr>
            <a:lvl4pPr marL="0" indent="0" algn="l" defTabSz="914400" rtl="0" eaLnBrk="1" latinLnBrk="0" hangingPunct="1">
              <a:lnSpc>
                <a:spcPct val="100000"/>
              </a:lnSpc>
              <a:spcBef>
                <a:spcPts val="800"/>
              </a:spcBef>
              <a:buFont typeface="Arial" panose="020B0604020202020204" pitchFamily="34" charset="0"/>
              <a:buNone/>
              <a:defRPr sz="1200" kern="1200">
                <a:solidFill>
                  <a:schemeClr val="tx2"/>
                </a:solidFill>
                <a:latin typeface="+mn-lt"/>
                <a:ea typeface="+mn-ea"/>
                <a:cs typeface="+mn-cs"/>
              </a:defRPr>
            </a:lvl4pPr>
            <a:lvl5pPr marL="266700" indent="-266700" algn="l" defTabSz="914400" rtl="0" eaLnBrk="1" latinLnBrk="0" hangingPunct="1">
              <a:lnSpc>
                <a:spcPct val="100000"/>
              </a:lnSpc>
              <a:spcBef>
                <a:spcPts val="4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600" b="1">
                <a:solidFill>
                  <a:srgbClr val="933C91"/>
                </a:solidFill>
              </a:rPr>
              <a:t>  Together we can make a difference!</a:t>
            </a:r>
          </a:p>
          <a:p>
            <a:endParaRPr lang="en-AU" sz="2500" b="1">
              <a:solidFill>
                <a:srgbClr val="933C91"/>
              </a:solidFill>
            </a:endParaRPr>
          </a:p>
          <a:p>
            <a:endParaRPr lang="en-AU" sz="2400" b="1">
              <a:solidFill>
                <a:srgbClr val="007DB4"/>
              </a:solidFill>
            </a:endParaRPr>
          </a:p>
          <a:p>
            <a:endParaRPr lang="en-AU" sz="2400" b="1">
              <a:solidFill>
                <a:srgbClr val="007DB4"/>
              </a:solidFill>
            </a:endParaRPr>
          </a:p>
          <a:p>
            <a:endParaRPr lang="en-AU" sz="2400" b="1">
              <a:solidFill>
                <a:srgbClr val="007DB4"/>
              </a:solidFill>
            </a:endParaRPr>
          </a:p>
          <a:p>
            <a:endParaRPr lang="en-AU" sz="2400" b="1">
              <a:solidFill>
                <a:srgbClr val="007DB4"/>
              </a:solidFill>
            </a:endParaRPr>
          </a:p>
          <a:p>
            <a:endParaRPr lang="en-AU" sz="2400" b="1">
              <a:solidFill>
                <a:srgbClr val="007DB4"/>
              </a:solidFill>
            </a:endParaRPr>
          </a:p>
          <a:p>
            <a:endParaRPr lang="en-AU" sz="2000" b="1">
              <a:solidFill>
                <a:srgbClr val="007DB4"/>
              </a:solidFill>
            </a:endParaRPr>
          </a:p>
          <a:p>
            <a:endParaRPr lang="en-AU" sz="2000" b="1">
              <a:solidFill>
                <a:srgbClr val="007DB4"/>
              </a:solidFill>
            </a:endParaRPr>
          </a:p>
          <a:p>
            <a:r>
              <a:rPr lang="en-AU" sz="1900"/>
              <a:t>Find out what our club is doing to be welcoming and inclusive for everyone.</a:t>
            </a:r>
            <a:endParaRPr lang="en-AU" sz="1900">
              <a:cs typeface="Arial"/>
            </a:endParaRPr>
          </a:p>
          <a:p>
            <a:r>
              <a:rPr lang="en-AU" sz="1900">
                <a:solidFill>
                  <a:srgbClr val="935091"/>
                </a:solidFill>
              </a:rPr>
              <a:t>&lt;&lt;insert web address&gt;&gt;</a:t>
            </a:r>
          </a:p>
          <a:p>
            <a:r>
              <a:rPr lang="en-AU" sz="1900">
                <a:solidFill>
                  <a:srgbClr val="935091"/>
                </a:solidFill>
              </a:rPr>
              <a:t>&lt;&lt;insert contact name and email address&gt;&gt;</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pic>
        <p:nvPicPr>
          <p:cNvPr id="3" name="Picture 2"/>
          <p:cNvPicPr>
            <a:picLocks noChangeAspect="1"/>
          </p:cNvPicPr>
          <p:nvPr/>
        </p:nvPicPr>
        <p:blipFill rotWithShape="1">
          <a:blip r:embed="rId4"/>
          <a:srcRect r="21895"/>
          <a:stretch/>
        </p:blipFill>
        <p:spPr>
          <a:xfrm>
            <a:off x="0" y="5810250"/>
            <a:ext cx="10140043" cy="104775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6" r="-74"/>
          <a:stretch/>
        </p:blipFill>
        <p:spPr>
          <a:xfrm>
            <a:off x="2167695" y="1404489"/>
            <a:ext cx="5098519" cy="2857268"/>
          </a:xfrm>
          <a:prstGeom prst="rect">
            <a:avLst/>
          </a:prstGeom>
        </p:spPr>
      </p:pic>
    </p:spTree>
    <p:extLst>
      <p:ext uri="{BB962C8B-B14F-4D97-AF65-F5344CB8AC3E}">
        <p14:creationId xmlns:p14="http://schemas.microsoft.com/office/powerpoint/2010/main" val="144676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000">
                <a:solidFill>
                  <a:srgbClr val="933C91"/>
                </a:solidFill>
              </a:rPr>
              <a:t>What you will gain from this tutorial</a:t>
            </a:r>
          </a:p>
        </p:txBody>
      </p:sp>
      <p:sp>
        <p:nvSpPr>
          <p:cNvPr id="3" name="Content Placeholder 2"/>
          <p:cNvSpPr>
            <a:spLocks noGrp="1"/>
          </p:cNvSpPr>
          <p:nvPr>
            <p:ph idx="1"/>
          </p:nvPr>
        </p:nvSpPr>
        <p:spPr>
          <a:xfrm>
            <a:off x="658814" y="1371600"/>
            <a:ext cx="8374827" cy="4584032"/>
          </a:xfrm>
        </p:spPr>
        <p:txBody>
          <a:bodyPr>
            <a:normAutofit/>
          </a:bodyPr>
          <a:lstStyle/>
          <a:p>
            <a:pPr lvl="0">
              <a:spcBef>
                <a:spcPts val="1200"/>
              </a:spcBef>
            </a:pPr>
            <a:r>
              <a:rPr lang="en-AU" sz="2500">
                <a:solidFill>
                  <a:srgbClr val="007DB4"/>
                </a:solidFill>
              </a:rPr>
              <a:t>Understanding</a:t>
            </a:r>
            <a:endParaRPr lang="en-AU">
              <a:solidFill>
                <a:srgbClr val="007DB4"/>
              </a:solidFill>
            </a:endParaRPr>
          </a:p>
          <a:p>
            <a:pPr marL="285750" indent="-285750">
              <a:spcBef>
                <a:spcPts val="1200"/>
              </a:spcBef>
              <a:buFont typeface="Arial" panose="020B0604020202020204" pitchFamily="34" charset="0"/>
              <a:buChar char="•"/>
            </a:pPr>
            <a:r>
              <a:rPr lang="en-AU" sz="2200"/>
              <a:t>Learn about transgender (trans) and gender diversity in the sporting context.</a:t>
            </a:r>
          </a:p>
          <a:p>
            <a:pPr marL="285750" indent="-285750">
              <a:spcBef>
                <a:spcPts val="1200"/>
              </a:spcBef>
              <a:buFont typeface="Arial" panose="020B0604020202020204" pitchFamily="34" charset="0"/>
              <a:buChar char="•"/>
            </a:pPr>
            <a:r>
              <a:rPr lang="en-AU" sz="2200"/>
              <a:t>Understand the needs and experiences of trans and gender diverse people in sport.</a:t>
            </a:r>
            <a:endParaRPr lang="en-AU" sz="2200">
              <a:solidFill>
                <a:srgbClr val="A884BC"/>
              </a:solidFill>
            </a:endParaRPr>
          </a:p>
          <a:p>
            <a:pPr lvl="0">
              <a:spcBef>
                <a:spcPts val="1200"/>
              </a:spcBef>
            </a:pPr>
            <a:r>
              <a:rPr lang="en-AU" sz="2500">
                <a:solidFill>
                  <a:srgbClr val="007DB4"/>
                </a:solidFill>
              </a:rPr>
              <a:t>Skills</a:t>
            </a:r>
          </a:p>
          <a:p>
            <a:pPr marL="285750" lvl="0" indent="-285750">
              <a:spcBef>
                <a:spcPts val="1200"/>
              </a:spcBef>
              <a:buFont typeface="Arial" panose="020B0604020202020204" pitchFamily="34" charset="0"/>
              <a:buChar char="•"/>
            </a:pPr>
            <a:r>
              <a:rPr lang="en-AU" sz="2200"/>
              <a:t>Learn how to encourage and promote supportive pathways into sport for trans and gender diverse people. </a:t>
            </a:r>
          </a:p>
          <a:p>
            <a:pPr marL="285750" lvl="0" indent="-285750">
              <a:spcBef>
                <a:spcPts val="1200"/>
              </a:spcBef>
              <a:buFont typeface="Arial" panose="020B0604020202020204" pitchFamily="34" charset="0"/>
              <a:buChar char="•"/>
            </a:pPr>
            <a:r>
              <a:rPr lang="en-AU" sz="2200"/>
              <a:t>Find out how to make your club or organisation full inclusive for trans and gender diverse participants. </a:t>
            </a:r>
          </a:p>
          <a:p>
            <a:pPr marL="285750" lvl="0" indent="-285750">
              <a:buFont typeface="Arial" panose="020B0604020202020204" pitchFamily="34" charset="0"/>
              <a:buChar char="•"/>
            </a:pPr>
            <a:endParaRPr lang="en-AU"/>
          </a:p>
          <a:p>
            <a:pPr marL="342900" lvl="0" indent="-342900">
              <a:buFont typeface="Arial" panose="020B0604020202020204" pitchFamily="34" charset="0"/>
              <a:buChar char="•"/>
            </a:pPr>
            <a:endParaRPr lang="en-AU" sz="2500">
              <a:solidFill>
                <a:srgbClr val="A884BC"/>
              </a:solidFill>
            </a:endParaRPr>
          </a:p>
          <a:p>
            <a:pPr marL="285750" lvl="0" indent="-285750">
              <a:buFont typeface="Arial" panose="020B0604020202020204" pitchFamily="34" charset="0"/>
              <a:buChar char="•"/>
            </a:pPr>
            <a:endParaRPr lang="en-AU">
              <a:solidFill>
                <a:srgbClr val="191919"/>
              </a:solidFill>
            </a:endParaRPr>
          </a:p>
          <a:p>
            <a:pPr marL="285750" indent="-285750">
              <a:buFont typeface="Arial" panose="020B0604020202020204" pitchFamily="34" charset="0"/>
              <a:buChar char="•"/>
            </a:pPr>
            <a:endParaRPr lang="en-AU"/>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spTree>
    <p:extLst>
      <p:ext uri="{BB962C8B-B14F-4D97-AF65-F5344CB8AC3E}">
        <p14:creationId xmlns:p14="http://schemas.microsoft.com/office/powerpoint/2010/main" val="2167523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000">
                <a:solidFill>
                  <a:srgbClr val="933C91"/>
                </a:solidFill>
              </a:rPr>
              <a:t>Benefits of becoming a more inclusive club</a:t>
            </a:r>
          </a:p>
        </p:txBody>
      </p:sp>
      <p:sp>
        <p:nvSpPr>
          <p:cNvPr id="3" name="Content Placeholder 2"/>
          <p:cNvSpPr>
            <a:spLocks noGrp="1"/>
          </p:cNvSpPr>
          <p:nvPr>
            <p:ph idx="1"/>
          </p:nvPr>
        </p:nvSpPr>
        <p:spPr>
          <a:xfrm>
            <a:off x="658814" y="1702676"/>
            <a:ext cx="9650411" cy="4592692"/>
          </a:xfrm>
        </p:spPr>
        <p:txBody>
          <a:bodyPr/>
          <a:lstStyle/>
          <a:p>
            <a:pPr marL="285750" indent="-285750">
              <a:spcBef>
                <a:spcPts val="1200"/>
              </a:spcBef>
              <a:buFont typeface="Arial" panose="020B0604020202020204" pitchFamily="34" charset="0"/>
              <a:buChar char="•"/>
              <a:defRPr/>
            </a:pPr>
            <a:r>
              <a:rPr lang="en-AU" sz="2000"/>
              <a:t>Open your club to more of the population </a:t>
            </a:r>
          </a:p>
          <a:p>
            <a:pPr marL="285750" indent="-285750">
              <a:spcBef>
                <a:spcPts val="1200"/>
              </a:spcBef>
              <a:buFont typeface="Arial" panose="020B0604020202020204" pitchFamily="34" charset="0"/>
              <a:buChar char="•"/>
              <a:defRPr/>
            </a:pPr>
            <a:r>
              <a:rPr lang="en-AU" sz="2000"/>
              <a:t>Invite people into your club who might not normally join </a:t>
            </a:r>
          </a:p>
          <a:p>
            <a:pPr marL="285750" indent="-285750">
              <a:spcBef>
                <a:spcPts val="1200"/>
              </a:spcBef>
              <a:buFont typeface="Arial" panose="020B0604020202020204" pitchFamily="34" charset="0"/>
              <a:buChar char="•"/>
              <a:defRPr/>
            </a:pPr>
            <a:r>
              <a:rPr lang="en-AU" sz="2000"/>
              <a:t>Increase your membership</a:t>
            </a:r>
          </a:p>
          <a:p>
            <a:pPr marL="285750" indent="-285750">
              <a:spcBef>
                <a:spcPts val="1200"/>
              </a:spcBef>
              <a:buFont typeface="Arial" panose="020B0604020202020204" pitchFamily="34" charset="0"/>
              <a:buChar char="•"/>
              <a:defRPr/>
            </a:pPr>
            <a:r>
              <a:rPr lang="en-AU" sz="2000"/>
              <a:t>Address gender inequity </a:t>
            </a:r>
          </a:p>
          <a:p>
            <a:pPr marL="285750" indent="-285750">
              <a:spcBef>
                <a:spcPts val="1200"/>
              </a:spcBef>
              <a:buFont typeface="Arial" panose="020B0604020202020204" pitchFamily="34" charset="0"/>
              <a:buChar char="•"/>
              <a:defRPr/>
            </a:pPr>
            <a:r>
              <a:rPr lang="en-AU" sz="2000"/>
              <a:t>Provide positive experiences to more people</a:t>
            </a:r>
          </a:p>
          <a:p>
            <a:pPr marL="285750" indent="-285750">
              <a:spcBef>
                <a:spcPts val="1200"/>
              </a:spcBef>
              <a:buFont typeface="Arial" panose="020B0604020202020204" pitchFamily="34" charset="0"/>
              <a:buChar char="•"/>
              <a:defRPr/>
            </a:pPr>
            <a:r>
              <a:rPr lang="en-AU" sz="2000"/>
              <a:t>Generate positive news for the club</a:t>
            </a:r>
          </a:p>
          <a:p>
            <a:pPr marL="285750" indent="-285750">
              <a:spcBef>
                <a:spcPts val="1200"/>
              </a:spcBef>
              <a:buFont typeface="Arial" panose="020B0604020202020204" pitchFamily="34" charset="0"/>
              <a:buChar char="•"/>
              <a:defRPr/>
            </a:pPr>
            <a:r>
              <a:rPr lang="en-AU" sz="2000"/>
              <a:t>Avoid a PR or media disaster and be ready and able to respond appropriately</a:t>
            </a:r>
          </a:p>
          <a:p>
            <a:pPr marL="285750" indent="-285750">
              <a:spcBef>
                <a:spcPts val="1200"/>
              </a:spcBef>
              <a:buFont typeface="Arial" panose="020B0604020202020204" pitchFamily="34" charset="0"/>
              <a:buChar char="•"/>
              <a:defRPr/>
            </a:pPr>
            <a:r>
              <a:rPr lang="en-AU" sz="2000"/>
              <a:t>Be seen as a champion in the community </a:t>
            </a:r>
          </a:p>
          <a:p>
            <a:pPr marL="285750" indent="-285750">
              <a:spcBef>
                <a:spcPts val="1200"/>
              </a:spcBef>
              <a:buFont typeface="Arial" panose="020B0604020202020204" pitchFamily="34" charset="0"/>
              <a:buChar char="•"/>
              <a:defRPr/>
            </a:pPr>
            <a:r>
              <a:rPr lang="en-AU" sz="2000"/>
              <a:t>Help improve the mental health of the trans and gender diverse community.</a:t>
            </a:r>
          </a:p>
          <a:p>
            <a:endParaRPr lang="en-AU"/>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spTree>
    <p:extLst>
      <p:ext uri="{BB962C8B-B14F-4D97-AF65-F5344CB8AC3E}">
        <p14:creationId xmlns:p14="http://schemas.microsoft.com/office/powerpoint/2010/main" val="280202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657225"/>
            <a:ext cx="8923336" cy="358775"/>
          </a:xfrm>
        </p:spPr>
        <p:txBody>
          <a:bodyPr>
            <a:noAutofit/>
          </a:bodyPr>
          <a:lstStyle/>
          <a:p>
            <a:r>
              <a:rPr lang="en-AU" sz="3000">
                <a:solidFill>
                  <a:srgbClr val="933C91"/>
                </a:solidFill>
              </a:rPr>
              <a:t>Trends in sport and physical activity</a:t>
            </a:r>
          </a:p>
        </p:txBody>
      </p:sp>
      <p:sp>
        <p:nvSpPr>
          <p:cNvPr id="3" name="Content Placeholder 2"/>
          <p:cNvSpPr>
            <a:spLocks noGrp="1"/>
          </p:cNvSpPr>
          <p:nvPr>
            <p:ph idx="1"/>
          </p:nvPr>
        </p:nvSpPr>
        <p:spPr>
          <a:xfrm>
            <a:off x="814191" y="1215025"/>
            <a:ext cx="9097252" cy="2124987"/>
          </a:xfrm>
        </p:spPr>
        <p:txBody>
          <a:bodyPr>
            <a:normAutofit fontScale="92500" lnSpcReduction="10000"/>
          </a:bodyPr>
          <a:lstStyle/>
          <a:p>
            <a:pPr marL="285750" indent="-285750">
              <a:lnSpc>
                <a:spcPct val="110000"/>
              </a:lnSpc>
              <a:spcBef>
                <a:spcPts val="1200"/>
              </a:spcBef>
              <a:buFont typeface="Arial" panose="020B0604020202020204" pitchFamily="34" charset="0"/>
              <a:buChar char="•"/>
              <a:defRPr/>
            </a:pPr>
            <a:r>
              <a:rPr lang="en-US" sz="2200"/>
              <a:t>81% of Australians believe that it is important to be physically active, whether it be for sport, exercise or recreation.</a:t>
            </a:r>
          </a:p>
          <a:p>
            <a:pPr marL="285750" indent="-285750">
              <a:lnSpc>
                <a:spcPct val="110000"/>
              </a:lnSpc>
              <a:spcBef>
                <a:spcPts val="1200"/>
              </a:spcBef>
              <a:buFont typeface="Arial" panose="020B0604020202020204" pitchFamily="34" charset="0"/>
              <a:buChar char="•"/>
              <a:defRPr/>
            </a:pPr>
            <a:r>
              <a:rPr lang="en-US" sz="2200"/>
              <a:t>The majority of Australians understand the physical and metal benefits of being active.</a:t>
            </a:r>
            <a:r>
              <a:rPr lang="en-AU" sz="2200"/>
              <a:t> They also </a:t>
            </a:r>
            <a:r>
              <a:rPr lang="en-GB" sz="2200"/>
              <a:t>believe sport brings people together, promotes a sense of belonging and helps instil a sense of pride in our communities. </a:t>
            </a:r>
            <a:r>
              <a:rPr lang="en-US" sz="2200" b="1" i="1"/>
              <a:t>Australian Sports Commission </a:t>
            </a:r>
            <a:r>
              <a:rPr lang="en-AU" sz="2200" b="1" i="1"/>
              <a:t>Community Perceptions Survey</a:t>
            </a:r>
            <a:r>
              <a:rPr lang="en-AU" sz="2200"/>
              <a:t>, 2018.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pic>
        <p:nvPicPr>
          <p:cNvPr id="6" name="Picture 5"/>
          <p:cNvPicPr>
            <a:picLocks noChangeAspect="1"/>
          </p:cNvPicPr>
          <p:nvPr/>
        </p:nvPicPr>
        <p:blipFill>
          <a:blip r:embed="rId3"/>
          <a:stretch>
            <a:fillRect/>
          </a:stretch>
        </p:blipFill>
        <p:spPr>
          <a:xfrm>
            <a:off x="1513863" y="3340012"/>
            <a:ext cx="7213236" cy="3313435"/>
          </a:xfrm>
          <a:prstGeom prst="rect">
            <a:avLst/>
          </a:prstGeom>
        </p:spPr>
      </p:pic>
    </p:spTree>
    <p:extLst>
      <p:ext uri="{BB962C8B-B14F-4D97-AF65-F5344CB8AC3E}">
        <p14:creationId xmlns:p14="http://schemas.microsoft.com/office/powerpoint/2010/main" val="104829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5090"/>
          <a:stretch/>
        </p:blipFill>
        <p:spPr>
          <a:xfrm>
            <a:off x="115076" y="357592"/>
            <a:ext cx="6333941" cy="6027254"/>
          </a:xfrm>
          <a:prstGeom prst="rect">
            <a:avLst/>
          </a:prstGeom>
        </p:spPr>
      </p:pic>
      <p:sp>
        <p:nvSpPr>
          <p:cNvPr id="8" name="TextBox 7"/>
          <p:cNvSpPr txBox="1"/>
          <p:nvPr/>
        </p:nvSpPr>
        <p:spPr>
          <a:xfrm>
            <a:off x="399756" y="6384846"/>
            <a:ext cx="5885063" cy="446276"/>
          </a:xfrm>
          <a:prstGeom prst="rect">
            <a:avLst/>
          </a:prstGeom>
          <a:noFill/>
        </p:spPr>
        <p:txBody>
          <a:bodyPr wrap="square" rtlCol="0">
            <a:spAutoFit/>
          </a:bodyPr>
          <a:lstStyle/>
          <a:p>
            <a:r>
              <a:rPr lang="en-AU" sz="900" i="1" err="1"/>
              <a:t>AusPlay</a:t>
            </a:r>
            <a:r>
              <a:rPr lang="en-AU" sz="900" i="1"/>
              <a:t>: Participation data for the sport sector</a:t>
            </a:r>
            <a:r>
              <a:rPr lang="en-AU" sz="900"/>
              <a:t>, </a:t>
            </a:r>
            <a:r>
              <a:rPr lang="en-AU" sz="900" i="1"/>
              <a:t>2016</a:t>
            </a:r>
          </a:p>
          <a:p>
            <a:pPr>
              <a:spcBef>
                <a:spcPts val="600"/>
              </a:spcBef>
            </a:pPr>
            <a:endParaRPr lang="en-AU" sz="900" i="1"/>
          </a:p>
        </p:txBody>
      </p:sp>
      <p:pic>
        <p:nvPicPr>
          <p:cNvPr id="3" name="Picture 2"/>
          <p:cNvPicPr>
            <a:picLocks noChangeAspect="1"/>
          </p:cNvPicPr>
          <p:nvPr/>
        </p:nvPicPr>
        <p:blipFill>
          <a:blip r:embed="rId3"/>
          <a:stretch>
            <a:fillRect/>
          </a:stretch>
        </p:blipFill>
        <p:spPr>
          <a:xfrm>
            <a:off x="6449017" y="396395"/>
            <a:ext cx="5338887" cy="5873805"/>
          </a:xfrm>
          <a:prstGeom prst="rect">
            <a:avLst/>
          </a:prstGeom>
        </p:spPr>
      </p:pic>
      <p:sp>
        <p:nvSpPr>
          <p:cNvPr id="10" name="TextBox 9"/>
          <p:cNvSpPr txBox="1"/>
          <p:nvPr/>
        </p:nvSpPr>
        <p:spPr>
          <a:xfrm>
            <a:off x="6184767" y="6470976"/>
            <a:ext cx="6007233" cy="246221"/>
          </a:xfrm>
          <a:prstGeom prst="rect">
            <a:avLst/>
          </a:prstGeom>
          <a:noFill/>
        </p:spPr>
        <p:txBody>
          <a:bodyPr wrap="square" rtlCol="0">
            <a:spAutoFit/>
          </a:bodyPr>
          <a:lstStyle/>
          <a:p>
            <a:pPr>
              <a:spcBef>
                <a:spcPts val="600"/>
              </a:spcBef>
            </a:pPr>
            <a:r>
              <a:rPr lang="en-AU" sz="1000" i="1" err="1"/>
              <a:t>AusPlay</a:t>
            </a:r>
            <a:r>
              <a:rPr lang="en-AU" sz="1000" i="1"/>
              <a:t> Focus Children’s Participation in Organised Physical Activity Outside of School Hours, 2018</a:t>
            </a:r>
          </a:p>
        </p:txBody>
      </p:sp>
    </p:spTree>
    <p:extLst>
      <p:ext uri="{BB962C8B-B14F-4D97-AF65-F5344CB8AC3E}">
        <p14:creationId xmlns:p14="http://schemas.microsoft.com/office/powerpoint/2010/main" val="3298510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11518" y="582029"/>
            <a:ext cx="2588882" cy="343079"/>
          </a:xfrm>
        </p:spPr>
        <p:txBody>
          <a:bodyPr>
            <a:noAutofit/>
          </a:bodyPr>
          <a:lstStyle/>
          <a:p>
            <a:r>
              <a:rPr lang="en-AU" sz="3200">
                <a:solidFill>
                  <a:srgbClr val="933C91"/>
                </a:solidFill>
              </a:rPr>
              <a:t>Statistics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sp>
        <p:nvSpPr>
          <p:cNvPr id="2" name="Content Placeholder 1"/>
          <p:cNvSpPr>
            <a:spLocks noGrp="1"/>
          </p:cNvSpPr>
          <p:nvPr>
            <p:ph idx="1"/>
          </p:nvPr>
        </p:nvSpPr>
        <p:spPr>
          <a:xfrm>
            <a:off x="611518" y="1603512"/>
            <a:ext cx="8879323" cy="4664765"/>
          </a:xfrm>
        </p:spPr>
        <p:txBody>
          <a:bodyPr>
            <a:noAutofit/>
          </a:bodyPr>
          <a:lstStyle/>
          <a:p>
            <a:pPr marL="285750" indent="-285750">
              <a:lnSpc>
                <a:spcPct val="104999"/>
              </a:lnSpc>
              <a:spcBef>
                <a:spcPts val="1200"/>
              </a:spcBef>
              <a:buFont typeface="Arial" panose="020B0604020202020204" pitchFamily="34" charset="0"/>
              <a:buChar char="•"/>
              <a:defRPr/>
            </a:pPr>
            <a:r>
              <a:rPr lang="en-AU" sz="2000"/>
              <a:t>Young trans and gender diverse people want to play and engage with sport and exercise. However:</a:t>
            </a:r>
          </a:p>
          <a:p>
            <a:pPr marL="552450" lvl="1" indent="-285750">
              <a:lnSpc>
                <a:spcPct val="104999"/>
              </a:lnSpc>
              <a:spcBef>
                <a:spcPts val="1200"/>
              </a:spcBef>
              <a:defRPr/>
            </a:pPr>
            <a:r>
              <a:rPr lang="en-AU" sz="2000" b="1">
                <a:solidFill>
                  <a:srgbClr val="007DB4"/>
                </a:solidFill>
              </a:rPr>
              <a:t>46% </a:t>
            </a:r>
            <a:r>
              <a:rPr lang="en-AU" sz="2000"/>
              <a:t>of trans people thought sport was transphobic. </a:t>
            </a:r>
            <a:r>
              <a:rPr lang="en-AU" sz="2000" i="1"/>
              <a:t>(Equal Play Study, 2014) </a:t>
            </a:r>
          </a:p>
          <a:p>
            <a:pPr marL="552450" lvl="1" indent="-285750">
              <a:lnSpc>
                <a:spcPct val="104999"/>
              </a:lnSpc>
              <a:spcBef>
                <a:spcPts val="1200"/>
              </a:spcBef>
              <a:defRPr/>
            </a:pPr>
            <a:r>
              <a:rPr lang="en-AU" sz="2000" b="1">
                <a:solidFill>
                  <a:srgbClr val="007DB4"/>
                </a:solidFill>
              </a:rPr>
              <a:t>89% </a:t>
            </a:r>
            <a:r>
              <a:rPr lang="en-AU" sz="2000"/>
              <a:t>of trans young people experience peer rejection which impacts their ability to engage in actives such as sports. </a:t>
            </a:r>
            <a:r>
              <a:rPr lang="en-AU" sz="2000" i="1"/>
              <a:t>(Trans Pathways, 2017)</a:t>
            </a:r>
          </a:p>
          <a:p>
            <a:pPr marL="552450" lvl="1" indent="-285750">
              <a:lnSpc>
                <a:spcPct val="104999"/>
              </a:lnSpc>
              <a:spcBef>
                <a:spcPts val="1200"/>
              </a:spcBef>
              <a:defRPr/>
            </a:pPr>
            <a:r>
              <a:rPr lang="en-AU" sz="2000" b="1">
                <a:solidFill>
                  <a:srgbClr val="007DB4"/>
                </a:solidFill>
              </a:rPr>
              <a:t>81.7% </a:t>
            </a:r>
            <a:r>
              <a:rPr lang="en-AU" sz="2000"/>
              <a:t>of young people would like to exercise more, but don’t feel like they can because of financial barriers, discomfort and fear or unwillingness to exercise in public.</a:t>
            </a:r>
            <a:endParaRPr lang="en-AU" sz="2000" i="1"/>
          </a:p>
          <a:p>
            <a:pPr marL="552450" lvl="1" indent="-285750">
              <a:lnSpc>
                <a:spcPct val="104999"/>
              </a:lnSpc>
              <a:spcBef>
                <a:spcPts val="1200"/>
              </a:spcBef>
              <a:defRPr/>
            </a:pPr>
            <a:r>
              <a:rPr lang="en-GB" sz="2000" b="1">
                <a:solidFill>
                  <a:srgbClr val="007DB4"/>
                </a:solidFill>
              </a:rPr>
              <a:t>60% </a:t>
            </a:r>
            <a:r>
              <a:rPr lang="en-GB" sz="2000"/>
              <a:t>of young trans and gender diverse people avoid change rooms, meaning many are put off by sporting clubs and spaces with no inclusive spaces to change, including gyms. (</a:t>
            </a:r>
            <a:r>
              <a:rPr lang="en-GB" sz="2000" i="1"/>
              <a:t>Blues to Rainbows report, 2014)</a:t>
            </a:r>
            <a:endParaRPr lang="en-AU" sz="2000" i="1"/>
          </a:p>
        </p:txBody>
      </p:sp>
    </p:spTree>
    <p:extLst>
      <p:ext uri="{BB962C8B-B14F-4D97-AF65-F5344CB8AC3E}">
        <p14:creationId xmlns:p14="http://schemas.microsoft.com/office/powerpoint/2010/main" val="218892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a:t>  </a:t>
            </a:r>
          </a:p>
        </p:txBody>
      </p:sp>
      <p:sp>
        <p:nvSpPr>
          <p:cNvPr id="3" name="Title 1"/>
          <p:cNvSpPr txBox="1">
            <a:spLocks/>
          </p:cNvSpPr>
          <p:nvPr/>
        </p:nvSpPr>
        <p:spPr>
          <a:xfrm>
            <a:off x="611518" y="582029"/>
            <a:ext cx="2588882" cy="343079"/>
          </a:xfrm>
          <a:prstGeom prst="rect">
            <a:avLst/>
          </a:prstGeom>
        </p:spPr>
        <p:txBody>
          <a:bodyPr>
            <a:noAutofit/>
          </a:bodyPr>
          <a:lstStyle>
            <a:lvl1pPr algn="l" defTabSz="914400" rtl="0" eaLnBrk="1" latinLnBrk="0" hangingPunct="1">
              <a:lnSpc>
                <a:spcPct val="90000"/>
              </a:lnSpc>
              <a:spcBef>
                <a:spcPct val="0"/>
              </a:spcBef>
              <a:buNone/>
              <a:defRPr sz="2500" b="1" kern="1200">
                <a:solidFill>
                  <a:schemeClr val="tx2"/>
                </a:solidFill>
                <a:latin typeface="+mj-lt"/>
                <a:ea typeface="+mj-ea"/>
                <a:cs typeface="+mj-cs"/>
              </a:defRPr>
            </a:lvl1pPr>
          </a:lstStyle>
          <a:p>
            <a:r>
              <a:rPr lang="en-AU" sz="3200">
                <a:solidFill>
                  <a:srgbClr val="933C91"/>
                </a:solidFill>
              </a:rPr>
              <a:t>Statistics</a:t>
            </a:r>
          </a:p>
        </p:txBody>
      </p:sp>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b="22313"/>
          <a:stretch/>
        </p:blipFill>
        <p:spPr>
          <a:xfrm>
            <a:off x="3787368" y="710144"/>
            <a:ext cx="8404632" cy="5181957"/>
          </a:xfrm>
          <a:prstGeom prst="rect">
            <a:avLst/>
          </a:prstGeom>
        </p:spPr>
      </p:pic>
      <p:sp>
        <p:nvSpPr>
          <p:cNvPr id="5" name="TextBox 4"/>
          <p:cNvSpPr txBox="1"/>
          <p:nvPr/>
        </p:nvSpPr>
        <p:spPr>
          <a:xfrm>
            <a:off x="856447" y="6304002"/>
            <a:ext cx="9333187" cy="553998"/>
          </a:xfrm>
          <a:prstGeom prst="rect">
            <a:avLst/>
          </a:prstGeom>
          <a:noFill/>
        </p:spPr>
        <p:txBody>
          <a:bodyPr wrap="square" rtlCol="0">
            <a:spAutoFit/>
          </a:bodyPr>
          <a:lstStyle/>
          <a:p>
            <a:r>
              <a:rPr lang="en-AU" sz="1200">
                <a:solidFill>
                  <a:srgbClr val="933C91"/>
                </a:solidFill>
                <a:hlinkClick r:id="rId3"/>
              </a:rPr>
              <a:t>Source: ABS Sex and Gender Diversity in the 2016 Census</a:t>
            </a:r>
            <a:endParaRPr lang="en-AU" sz="1200">
              <a:solidFill>
                <a:srgbClr val="933C91"/>
              </a:solidFill>
            </a:endParaRPr>
          </a:p>
          <a:p>
            <a:endParaRPr lang="en-AU">
              <a:solidFill>
                <a:srgbClr val="933C91"/>
              </a:solidFill>
            </a:endParaRPr>
          </a:p>
        </p:txBody>
      </p:sp>
      <p:sp>
        <p:nvSpPr>
          <p:cNvPr id="6" name="Rectangle 5"/>
          <p:cNvSpPr/>
          <p:nvPr/>
        </p:nvSpPr>
        <p:spPr>
          <a:xfrm>
            <a:off x="611518" y="1337008"/>
            <a:ext cx="3184072" cy="4555093"/>
          </a:xfrm>
          <a:prstGeom prst="rect">
            <a:avLst/>
          </a:prstGeom>
        </p:spPr>
        <p:txBody>
          <a:bodyPr wrap="square">
            <a:spAutoFit/>
          </a:bodyPr>
          <a:lstStyle/>
          <a:p>
            <a:pPr marL="285750" indent="-285750">
              <a:buFont typeface="Arial" panose="020B0604020202020204" pitchFamily="34" charset="0"/>
              <a:buChar char="•"/>
            </a:pPr>
            <a:r>
              <a:rPr lang="en-AU"/>
              <a:t>The 2016 Census counted 1,260 sex and/or gender diverse people in Australia, but the ABS acknowledges this is a major underrepresentation.</a:t>
            </a:r>
          </a:p>
          <a:p>
            <a:pPr marL="285750" indent="-285750">
              <a:spcBef>
                <a:spcPts val="1200"/>
              </a:spcBef>
              <a:buFont typeface="Arial" panose="020B0604020202020204" pitchFamily="34" charset="0"/>
              <a:buChar char="•"/>
            </a:pPr>
            <a:r>
              <a:rPr lang="en-AU"/>
              <a:t>Of those who identified as sex or gender diverse, </a:t>
            </a:r>
            <a:r>
              <a:rPr lang="en-AU" b="1">
                <a:solidFill>
                  <a:srgbClr val="933C91"/>
                </a:solidFill>
              </a:rPr>
              <a:t>35% </a:t>
            </a:r>
            <a:r>
              <a:rPr lang="en-AU"/>
              <a:t>indicated they were non-binary or another gender. </a:t>
            </a:r>
          </a:p>
          <a:p>
            <a:pPr marL="285750" indent="-285750">
              <a:spcBef>
                <a:spcPts val="1200"/>
              </a:spcBef>
              <a:buFont typeface="Arial" panose="020B0604020202020204" pitchFamily="34" charset="0"/>
              <a:buChar char="•"/>
            </a:pPr>
            <a:r>
              <a:rPr lang="en-AU" b="1">
                <a:solidFill>
                  <a:srgbClr val="933C91"/>
                </a:solidFill>
              </a:rPr>
              <a:t>26% </a:t>
            </a:r>
            <a:r>
              <a:rPr lang="en-AU"/>
              <a:t>reported they were trans male, trans female or transgender. </a:t>
            </a:r>
          </a:p>
        </p:txBody>
      </p:sp>
    </p:spTree>
    <p:extLst>
      <p:ext uri="{BB962C8B-B14F-4D97-AF65-F5344CB8AC3E}">
        <p14:creationId xmlns:p14="http://schemas.microsoft.com/office/powerpoint/2010/main" val="2040487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000">
                <a:solidFill>
                  <a:srgbClr val="933C91"/>
                </a:solidFill>
              </a:rPr>
              <a:t>Current climate</a:t>
            </a:r>
          </a:p>
        </p:txBody>
      </p:sp>
      <p:sp>
        <p:nvSpPr>
          <p:cNvPr id="3" name="Content Placeholder 2"/>
          <p:cNvSpPr>
            <a:spLocks noGrp="1"/>
          </p:cNvSpPr>
          <p:nvPr>
            <p:ph idx="1"/>
          </p:nvPr>
        </p:nvSpPr>
        <p:spPr>
          <a:xfrm>
            <a:off x="658815" y="1466193"/>
            <a:ext cx="8923336" cy="4734582"/>
          </a:xfrm>
        </p:spPr>
        <p:txBody>
          <a:bodyPr>
            <a:normAutofit/>
          </a:bodyPr>
          <a:lstStyle/>
          <a:p>
            <a:pPr marL="285750" indent="-285750">
              <a:spcBef>
                <a:spcPts val="1200"/>
              </a:spcBef>
              <a:buFont typeface="Arial" panose="020B0604020202020204" pitchFamily="34" charset="0"/>
              <a:buChar char="•"/>
              <a:defRPr/>
            </a:pPr>
            <a:r>
              <a:rPr lang="en-AU" sz="2200"/>
              <a:t>Trans and gender diverse youth are:</a:t>
            </a:r>
          </a:p>
          <a:p>
            <a:pPr lvl="2">
              <a:spcBef>
                <a:spcPts val="1200"/>
              </a:spcBef>
              <a:defRPr/>
            </a:pPr>
            <a:r>
              <a:rPr lang="en-AU" sz="2200"/>
              <a:t>often bullied and discriminated against at sport and during physical education at school.</a:t>
            </a:r>
          </a:p>
          <a:p>
            <a:pPr lvl="2">
              <a:spcBef>
                <a:spcPts val="1200"/>
              </a:spcBef>
              <a:defRPr/>
            </a:pPr>
            <a:r>
              <a:rPr lang="en-AU" sz="2200"/>
              <a:t>not participating in sport and exercise at the same rates as other young people.</a:t>
            </a:r>
          </a:p>
          <a:p>
            <a:pPr lvl="2">
              <a:spcBef>
                <a:spcPts val="1200"/>
              </a:spcBef>
              <a:defRPr/>
            </a:pPr>
            <a:r>
              <a:rPr lang="en-AU" sz="2200"/>
              <a:t>not accessing the social, mental, physical health benefits of regular sport and exercise.</a:t>
            </a:r>
          </a:p>
          <a:p>
            <a:pPr marL="285750" indent="-285750">
              <a:spcBef>
                <a:spcPts val="1200"/>
              </a:spcBef>
              <a:buFont typeface="Arial" panose="020B0604020202020204" pitchFamily="34" charset="0"/>
              <a:buChar char="•"/>
              <a:defRPr/>
            </a:pPr>
            <a:r>
              <a:rPr lang="en-AU" sz="2200"/>
              <a:t>The </a:t>
            </a:r>
            <a:r>
              <a:rPr lang="en-AU" sz="2200" b="1"/>
              <a:t>binary model </a:t>
            </a:r>
            <a:r>
              <a:rPr lang="en-AU" sz="2200"/>
              <a:t>of sport (male and female only) excludes people who do not confirm with the binary model.</a:t>
            </a:r>
          </a:p>
          <a:p>
            <a:pPr marL="285750" indent="-285750">
              <a:buFont typeface="Arial" panose="020B0604020202020204" pitchFamily="34" charset="0"/>
              <a:buChar char="•"/>
              <a:defRPr/>
            </a:pPr>
            <a:endParaRPr lang="en-AU" sz="2000">
              <a:solidFill>
                <a:srgbClr val="007DB4"/>
              </a:solidFill>
            </a:endParaRPr>
          </a:p>
          <a:p>
            <a:pPr algn="ctr">
              <a:defRPr/>
            </a:pPr>
            <a:r>
              <a:rPr lang="en-AU" sz="2000" b="1" i="1">
                <a:solidFill>
                  <a:srgbClr val="007DB4"/>
                </a:solidFill>
              </a:rPr>
              <a:t>70% of LGBT people do not feel sport is safe and welcoming.</a:t>
            </a:r>
          </a:p>
          <a:p>
            <a:endParaRPr lang="en-AU"/>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3752" t="14871" r="33127" b="18801"/>
          <a:stretch/>
        </p:blipFill>
        <p:spPr>
          <a:xfrm>
            <a:off x="10155116" y="0"/>
            <a:ext cx="2036884" cy="6858000"/>
          </a:xfrm>
          <a:prstGeom prst="rect">
            <a:avLst/>
          </a:prstGeom>
          <a:effectLst>
            <a:outerShdw blurRad="1270000" dist="50800" dir="5400000" algn="ctr" rotWithShape="0">
              <a:srgbClr val="000000">
                <a:alpha val="0"/>
              </a:srgbClr>
            </a:outerShdw>
          </a:effectLst>
        </p:spPr>
      </p:pic>
    </p:spTree>
    <p:extLst>
      <p:ext uri="{BB962C8B-B14F-4D97-AF65-F5344CB8AC3E}">
        <p14:creationId xmlns:p14="http://schemas.microsoft.com/office/powerpoint/2010/main" val="804415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a:t>  </a:t>
            </a:r>
          </a:p>
        </p:txBody>
      </p:sp>
      <p:pic>
        <p:nvPicPr>
          <p:cNvPr id="3" name="Picture 1"/>
          <p:cNvPicPr>
            <a:picLocks noChangeAspect="1"/>
          </p:cNvPicPr>
          <p:nvPr/>
        </p:nvPicPr>
        <p:blipFill rotWithShape="1">
          <a:blip r:embed="rId2"/>
          <a:srcRect l="10557" t="48491" r="73534" b="24202"/>
          <a:stretch/>
        </p:blipFill>
        <p:spPr bwMode="auto">
          <a:xfrm>
            <a:off x="658814" y="2354728"/>
            <a:ext cx="3237326" cy="3704297"/>
          </a:xfrm>
          <a:prstGeom prst="rect">
            <a:avLst/>
          </a:prstGeom>
        </p:spPr>
      </p:pic>
      <p:pic>
        <p:nvPicPr>
          <p:cNvPr id="4" name="Picture 3"/>
          <p:cNvPicPr>
            <a:picLocks noChangeAspect="1"/>
          </p:cNvPicPr>
          <p:nvPr/>
        </p:nvPicPr>
        <p:blipFill rotWithShape="1">
          <a:blip r:embed="rId3"/>
          <a:srcRect l="20606" t="30209" r="41613" b="29452"/>
          <a:stretch/>
        </p:blipFill>
        <p:spPr>
          <a:xfrm>
            <a:off x="5920792" y="325498"/>
            <a:ext cx="5316826" cy="3193150"/>
          </a:xfrm>
          <a:prstGeom prst="rect">
            <a:avLst/>
          </a:prstGeom>
        </p:spPr>
      </p:pic>
      <p:pic>
        <p:nvPicPr>
          <p:cNvPr id="5" name="Picture 4"/>
          <p:cNvPicPr>
            <a:picLocks noChangeAspect="1"/>
          </p:cNvPicPr>
          <p:nvPr/>
        </p:nvPicPr>
        <p:blipFill rotWithShape="1">
          <a:blip r:embed="rId4"/>
          <a:srcRect l="15541" t="19815" r="47823" b="27924"/>
          <a:stretch/>
        </p:blipFill>
        <p:spPr>
          <a:xfrm>
            <a:off x="7945443" y="3687251"/>
            <a:ext cx="3273413" cy="2626580"/>
          </a:xfrm>
          <a:prstGeom prst="rect">
            <a:avLst/>
          </a:prstGeom>
        </p:spPr>
      </p:pic>
      <p:pic>
        <p:nvPicPr>
          <p:cNvPr id="6" name="Picture 6"/>
          <p:cNvPicPr>
            <a:picLocks noChangeAspect="1"/>
          </p:cNvPicPr>
          <p:nvPr/>
        </p:nvPicPr>
        <p:blipFill rotWithShape="1">
          <a:blip r:embed="rId5"/>
          <a:srcRect l="53763" t="12408" r="20420" b="28981"/>
          <a:stretch/>
        </p:blipFill>
        <p:spPr bwMode="auto">
          <a:xfrm>
            <a:off x="4205982" y="3687251"/>
            <a:ext cx="3429619" cy="2620468"/>
          </a:xfrm>
          <a:prstGeom prst="rect">
            <a:avLst/>
          </a:prstGeom>
        </p:spPr>
      </p:pic>
      <p:sp>
        <p:nvSpPr>
          <p:cNvPr id="7" name="Title 1"/>
          <p:cNvSpPr txBox="1">
            <a:spLocks/>
          </p:cNvSpPr>
          <p:nvPr/>
        </p:nvSpPr>
        <p:spPr>
          <a:xfrm>
            <a:off x="658814" y="628650"/>
            <a:ext cx="8923336" cy="477557"/>
          </a:xfrm>
          <a:prstGeom prst="rect">
            <a:avLst/>
          </a:prstGeom>
        </p:spPr>
        <p:txBody>
          <a:bodyPr/>
          <a:lstStyle>
            <a:lvl1pPr algn="l" defTabSz="914400" rtl="0" eaLnBrk="1" latinLnBrk="0" hangingPunct="1">
              <a:lnSpc>
                <a:spcPct val="90000"/>
              </a:lnSpc>
              <a:spcBef>
                <a:spcPct val="0"/>
              </a:spcBef>
              <a:buNone/>
              <a:defRPr sz="2500" b="1" kern="1200">
                <a:solidFill>
                  <a:schemeClr val="tx2"/>
                </a:solidFill>
                <a:latin typeface="+mj-lt"/>
                <a:ea typeface="+mj-ea"/>
                <a:cs typeface="+mj-cs"/>
              </a:defRPr>
            </a:lvl1pPr>
          </a:lstStyle>
          <a:p>
            <a:r>
              <a:rPr lang="en-AU" sz="3200">
                <a:solidFill>
                  <a:srgbClr val="933C91"/>
                </a:solidFill>
              </a:rPr>
              <a:t>In the media</a:t>
            </a:r>
          </a:p>
        </p:txBody>
      </p:sp>
      <p:pic>
        <p:nvPicPr>
          <p:cNvPr id="9" name="Picture 5"/>
          <p:cNvPicPr>
            <a:picLocks noChangeAspect="1"/>
          </p:cNvPicPr>
          <p:nvPr/>
        </p:nvPicPr>
        <p:blipFill rotWithShape="1">
          <a:blip r:embed="rId6"/>
          <a:srcRect b="64829"/>
          <a:stretch/>
        </p:blipFill>
        <p:spPr bwMode="auto">
          <a:xfrm>
            <a:off x="658814" y="1274810"/>
            <a:ext cx="5035517" cy="937955"/>
          </a:xfrm>
          <a:prstGeom prst="rect">
            <a:avLst/>
          </a:prstGeom>
        </p:spPr>
      </p:pic>
    </p:spTree>
    <p:extLst>
      <p:ext uri="{BB962C8B-B14F-4D97-AF65-F5344CB8AC3E}">
        <p14:creationId xmlns:p14="http://schemas.microsoft.com/office/powerpoint/2010/main" val="4044769488"/>
      </p:ext>
    </p:extLst>
  </p:cSld>
  <p:clrMapOvr>
    <a:masterClrMapping/>
  </p:clrMapOvr>
</p:sld>
</file>

<file path=ppt/theme/theme1.xml><?xml version="1.0" encoding="utf-8"?>
<a:theme xmlns:a="http://schemas.openxmlformats.org/drawingml/2006/main" name="Navy and Yellow">
  <a:themeElements>
    <a:clrScheme name="Sport AUS">
      <a:dk1>
        <a:srgbClr val="000000"/>
      </a:dk1>
      <a:lt1>
        <a:srgbClr val="FFFFFF"/>
      </a:lt1>
      <a:dk2>
        <a:srgbClr val="191919"/>
      </a:dk2>
      <a:lt2>
        <a:srgbClr val="E8E8E8"/>
      </a:lt2>
      <a:accent1>
        <a:srgbClr val="000033"/>
      </a:accent1>
      <a:accent2>
        <a:srgbClr val="F8C109"/>
      </a:accent2>
      <a:accent3>
        <a:srgbClr val="007CB3"/>
      </a:accent3>
      <a:accent4>
        <a:srgbClr val="77CBE9"/>
      </a:accent4>
      <a:accent5>
        <a:srgbClr val="2E9D45"/>
      </a:accent5>
      <a:accent6>
        <a:srgbClr val="B2CC71"/>
      </a:accent6>
      <a:hlink>
        <a:srgbClr val="000033"/>
      </a:hlink>
      <a:folHlink>
        <a:srgbClr val="0000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4A121C31C2B64ABE08C3125C93DF3F" ma:contentTypeVersion="10" ma:contentTypeDescription="Create a new document." ma:contentTypeScope="" ma:versionID="c63816b85dbc6d53a7fe506314fcc3ae">
  <xsd:schema xmlns:xsd="http://www.w3.org/2001/XMLSchema" xmlns:xs="http://www.w3.org/2001/XMLSchema" xmlns:p="http://schemas.microsoft.com/office/2006/metadata/properties" xmlns:ns2="6b0e1bec-fdd6-441d-b2a8-1bc6e7d3e351" xmlns:ns3="907d5be3-86ee-4fe5-b1ca-f45a82408434" targetNamespace="http://schemas.microsoft.com/office/2006/metadata/properties" ma:root="true" ma:fieldsID="572653377223051b67326449dd626210" ns2:_="" ns3:_="">
    <xsd:import namespace="6b0e1bec-fdd6-441d-b2a8-1bc6e7d3e351"/>
    <xsd:import namespace="907d5be3-86ee-4fe5-b1ca-f45a8240843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0e1bec-fdd6-441d-b2a8-1bc6e7d3e3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7d5be3-86ee-4fe5-b1ca-f45a8240843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425168-4466-4145-B663-CD8691B7162B}">
  <ds:schemaRefs>
    <ds:schemaRef ds:uri="http://schemas.microsoft.com/sharepoint/v3/contenttype/forms"/>
  </ds:schemaRefs>
</ds:datastoreItem>
</file>

<file path=customXml/itemProps2.xml><?xml version="1.0" encoding="utf-8"?>
<ds:datastoreItem xmlns:ds="http://schemas.openxmlformats.org/officeDocument/2006/customXml" ds:itemID="{4F5C58F8-ABED-4936-95FB-C49C27FF46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0e1bec-fdd6-441d-b2a8-1bc6e7d3e351"/>
    <ds:schemaRef ds:uri="907d5be3-86ee-4fe5-b1ca-f45a824084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B53B13-1B8A-46A4-95D4-D38B140C291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5</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Navy and Yellow</vt:lpstr>
      <vt:lpstr>PowerPoint Presentation</vt:lpstr>
      <vt:lpstr>What you will gain from this tutorial</vt:lpstr>
      <vt:lpstr>Benefits of becoming a more inclusive club</vt:lpstr>
      <vt:lpstr>Trends in sport and physical activity</vt:lpstr>
      <vt:lpstr>PowerPoint Presentation</vt:lpstr>
      <vt:lpstr>Statistics</vt:lpstr>
      <vt:lpstr>PowerPoint Presentation</vt:lpstr>
      <vt:lpstr>Current climate</vt:lpstr>
      <vt:lpstr>PowerPoint Presentation</vt:lpstr>
      <vt:lpstr>Gender</vt:lpstr>
      <vt:lpstr>Gender norms</vt:lpstr>
      <vt:lpstr>Terminology </vt:lpstr>
      <vt:lpstr>Trans and gender diverse people in sport</vt:lpstr>
      <vt:lpstr>Top tips </vt:lpstr>
      <vt:lpstr>How to create inclusion at your club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Fulford</dc:creator>
  <cp:revision>2</cp:revision>
  <dcterms:created xsi:type="dcterms:W3CDTF">2018-08-23T09:53:01Z</dcterms:created>
  <dcterms:modified xsi:type="dcterms:W3CDTF">2019-10-02T10:26:54Z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0x010100804A121C31C2B64ABE08C3125C93DF3F</vt:lpwstr>
  </property>
</Properties>
</file>