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8" r:id="rId6"/>
    <p:sldId id="259" r:id="rId7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3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D3A71-B44C-ED30-DCBC-150025C100D4}" v="4" dt="2024-04-08T00:28:05.535"/>
    <p1510:client id="{BA423592-CE83-DDE9-CC9D-B9A7064A5DE3}" v="12" dt="2024-04-07T23:45:14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37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7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7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0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34409-51CB-1743-A6A6-34704834441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0AEC7-DC89-3160-EB10-BEC1DBC9F37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070475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24624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stopswithme.humanrights.gov.au/resourcehu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stopswithme.humanrights.gov.au/resourcehub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stopswithme.humanrights.gov.au/resourcehu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F171F6-2E35-B05B-91EB-52133DC5F06C}"/>
              </a:ext>
            </a:extLst>
          </p:cNvPr>
          <p:cNvSpPr/>
          <p:nvPr/>
        </p:nvSpPr>
        <p:spPr>
          <a:xfrm>
            <a:off x="0" y="0"/>
            <a:ext cx="10691813" cy="6658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D2A47-9BAD-4044-9981-CDB13CFE1BD7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3313" y="4898177"/>
            <a:ext cx="10685185" cy="10011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EB6D5-F578-91C3-7C0D-B12C5AA37395}"/>
              </a:ext>
            </a:extLst>
          </p:cNvPr>
          <p:cNvSpPr txBox="1"/>
          <p:nvPr/>
        </p:nvSpPr>
        <p:spPr>
          <a:xfrm>
            <a:off x="984740" y="8303363"/>
            <a:ext cx="8323384" cy="261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bystanders stay silent, it sends the message that racism is acceptable.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all need to commit to learning more and equipping ourselves with tools, policies and processes to address racism.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first priority should always be ensuring the safety and wellbeing of anyone being targeted.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burden of responsibility can’t just sit with those on the receiving end of discrimination. Allies need to stand up and carry some of the load.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0CFEA46-1B15-746A-9683-16D9C0E8C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31" y="11151940"/>
            <a:ext cx="1358900" cy="135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F3AC93-E02C-DE5B-6006-DEC8ACFFB3FD}"/>
              </a:ext>
            </a:extLst>
          </p:cNvPr>
          <p:cNvSpPr txBox="1"/>
          <p:nvPr/>
        </p:nvSpPr>
        <p:spPr>
          <a:xfrm>
            <a:off x="4112890" y="2817434"/>
            <a:ext cx="2466031" cy="415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86519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807DFB-25A9-5043-AD70-A53FEC0D1ED8}"/>
              </a:ext>
            </a:extLst>
          </p:cNvPr>
          <p:cNvSpPr/>
          <p:nvPr/>
        </p:nvSpPr>
        <p:spPr>
          <a:xfrm>
            <a:off x="0" y="0"/>
            <a:ext cx="10691813" cy="6658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D2A47-9BAD-4044-9981-CDB13CFE1BD7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3313" y="5088489"/>
            <a:ext cx="10685184" cy="10011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646E51-49BB-654E-9623-76223E000167}"/>
              </a:ext>
            </a:extLst>
          </p:cNvPr>
          <p:cNvSpPr txBox="1"/>
          <p:nvPr/>
        </p:nvSpPr>
        <p:spPr>
          <a:xfrm>
            <a:off x="4112890" y="2817434"/>
            <a:ext cx="2466031" cy="415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IMAGE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B8654-D1F0-ECAA-088B-A9CDCC7A9576}"/>
              </a:ext>
            </a:extLst>
          </p:cNvPr>
          <p:cNvSpPr txBox="1"/>
          <p:nvPr/>
        </p:nvSpPr>
        <p:spPr>
          <a:xfrm>
            <a:off x="6970674" y="13412443"/>
            <a:ext cx="124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LOGO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8A4DF-6894-C6E0-9BFA-7AC23D0B33E6}"/>
              </a:ext>
            </a:extLst>
          </p:cNvPr>
          <p:cNvSpPr txBox="1"/>
          <p:nvPr/>
        </p:nvSpPr>
        <p:spPr>
          <a:xfrm>
            <a:off x="984740" y="8303363"/>
            <a:ext cx="8323384" cy="261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bystanders stay silent, it sends the message that racism is acceptable.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all need to commit to learning more and equipping ourselves with tools, policies and processes to address racism.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first priority should always be ensuring the safety and wellbeing of anyone being targeted.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burden of responsibility can’t just sit with those on the receiving end of discrimination. Allies need to stand up and carry some of the load.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01877F7A-FB47-8DE5-B9F2-B249642E8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31" y="11151940"/>
            <a:ext cx="1358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3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807DFB-25A9-5043-AD70-A53FEC0D1ED8}"/>
              </a:ext>
            </a:extLst>
          </p:cNvPr>
          <p:cNvSpPr/>
          <p:nvPr/>
        </p:nvSpPr>
        <p:spPr>
          <a:xfrm>
            <a:off x="0" y="0"/>
            <a:ext cx="10691813" cy="6658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D2A47-9BAD-4044-9981-CDB13CFE1BD7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3313" y="5088489"/>
            <a:ext cx="10685184" cy="10011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646E51-49BB-654E-9623-76223E000167}"/>
              </a:ext>
            </a:extLst>
          </p:cNvPr>
          <p:cNvSpPr txBox="1"/>
          <p:nvPr/>
        </p:nvSpPr>
        <p:spPr>
          <a:xfrm>
            <a:off x="4112890" y="2817434"/>
            <a:ext cx="2466031" cy="415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IMAGE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B8654-D1F0-ECAA-088B-A9CDCC7A9576}"/>
              </a:ext>
            </a:extLst>
          </p:cNvPr>
          <p:cNvSpPr txBox="1"/>
          <p:nvPr/>
        </p:nvSpPr>
        <p:spPr>
          <a:xfrm>
            <a:off x="6184290" y="13412443"/>
            <a:ext cx="124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LOGO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73479-8E0F-5235-FCFA-3637E05F16D4}"/>
              </a:ext>
            </a:extLst>
          </p:cNvPr>
          <p:cNvSpPr txBox="1"/>
          <p:nvPr/>
        </p:nvSpPr>
        <p:spPr>
          <a:xfrm>
            <a:off x="8214258" y="13412443"/>
            <a:ext cx="124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LOGO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80017-E0CF-E00C-7293-B33FBD5DF186}"/>
              </a:ext>
            </a:extLst>
          </p:cNvPr>
          <p:cNvSpPr txBox="1"/>
          <p:nvPr/>
        </p:nvSpPr>
        <p:spPr>
          <a:xfrm>
            <a:off x="984740" y="8303363"/>
            <a:ext cx="8323384" cy="261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bystanders stay silent, it sends the message that racism is acceptable.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all need to commit to learning more and equipping ourselves with tools, policies and processes to address racism.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first priority should always be ensuring the safety and wellbeing of anyone being targeted.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burden of responsibility can’t just sit with those on the receiving end of discrimination. Allies need to stand up and carry some of the load.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BDD5DCF-9F7D-9456-94D6-39C6F74E9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31" y="11151940"/>
            <a:ext cx="1358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0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edf1ef-2d78-4ef0-a8e3-f545307a3cf2" xsi:nil="true"/>
    <lcf76f155ced4ddcb4097134ff3c332f xmlns="fc693953-9f2b-4269-a9b1-21816656ac6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33EF16F0C2146BEC17ACB539DDC6F" ma:contentTypeVersion="16" ma:contentTypeDescription="Create a new document." ma:contentTypeScope="" ma:versionID="b6914ff7f74fcd7a568a0ad0512e0712">
  <xsd:schema xmlns:xsd="http://www.w3.org/2001/XMLSchema" xmlns:xs="http://www.w3.org/2001/XMLSchema" xmlns:p="http://schemas.microsoft.com/office/2006/metadata/properties" xmlns:ns2="fc693953-9f2b-4269-a9b1-21816656ac64" xmlns:ns3="9dedf1ef-2d78-4ef0-a8e3-f545307a3cf2" targetNamespace="http://schemas.microsoft.com/office/2006/metadata/properties" ma:root="true" ma:fieldsID="b0f831153b3840c986198aa738064937" ns2:_="" ns3:_="">
    <xsd:import namespace="fc693953-9f2b-4269-a9b1-21816656ac64"/>
    <xsd:import namespace="9dedf1ef-2d78-4ef0-a8e3-f545307a3c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93953-9f2b-4269-a9b1-21816656a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3085a07-2a11-48fa-bb9d-8816c9cd1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df1ef-2d78-4ef0-a8e3-f545307a3c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698299e-1bc6-4ab4-97e1-474d4ef449e2}" ma:internalName="TaxCatchAll" ma:showField="CatchAllData" ma:web="9dedf1ef-2d78-4ef0-a8e3-f545307a3c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44FF7-ED89-4A68-B8AC-7FF528A6CC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B6F281-AEA6-4135-AECA-B4801C599C07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fc693953-9f2b-4269-a9b1-21816656ac64"/>
    <ds:schemaRef ds:uri="9dedf1ef-2d78-4ef0-a8e3-f545307a3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B53FD7D-3062-4D0F-AF13-CB9122E81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693953-9f2b-4269-a9b1-21816656ac64"/>
    <ds:schemaRef ds:uri="9dedf1ef-2d78-4ef0-a8e3-f545307a3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255</Words>
  <Application>Microsoft Macintosh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Wachniewski</dc:creator>
  <cp:lastModifiedBy>Sam Lam</cp:lastModifiedBy>
  <cp:revision>33</cp:revision>
  <dcterms:created xsi:type="dcterms:W3CDTF">2019-09-18T04:05:26Z</dcterms:created>
  <dcterms:modified xsi:type="dcterms:W3CDTF">2024-05-06T01:46:33Z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0x01010033733EF16F0C2146BEC17ACB539DDC6F</vt:lpwstr>
  </property>
  <property fmtid="{D5CDD505-2E9C-101B-9397-08002B2CF9AE}" pid="3" name="MediaServiceImageTags">
    <vt:lpwstr/>
  </property>
  <property fmtid="{D5CDD505-2E9C-101B-9397-08002B2CF9AE}" pid="4" name="MSIP_Label_e16bab7f-630d-475d-8cf8-19340255b34d_Enabled">
    <vt:lpwstr>true</vt:lpwstr>
  </property>
  <property fmtid="{D5CDD505-2E9C-101B-9397-08002B2CF9AE}" pid="5" name="MSIP_Label_e16bab7f-630d-475d-8cf8-19340255b34d_SetDate">
    <vt:lpwstr>2024-04-07T23:42:12Z</vt:lpwstr>
  </property>
  <property fmtid="{D5CDD505-2E9C-101B-9397-08002B2CF9AE}" pid="6" name="MSIP_Label_e16bab7f-630d-475d-8cf8-19340255b34d_Method">
    <vt:lpwstr>Privileged</vt:lpwstr>
  </property>
  <property fmtid="{D5CDD505-2E9C-101B-9397-08002B2CF9AE}" pid="7" name="MSIP_Label_e16bab7f-630d-475d-8cf8-19340255b34d_Name">
    <vt:lpwstr>OFFICIAL</vt:lpwstr>
  </property>
  <property fmtid="{D5CDD505-2E9C-101B-9397-08002B2CF9AE}" pid="8" name="MSIP_Label_e16bab7f-630d-475d-8cf8-19340255b34d_SiteId">
    <vt:lpwstr>8d2e0f4c-55f2-4cb1-8ee7-da5dd3ff3600</vt:lpwstr>
  </property>
  <property fmtid="{D5CDD505-2E9C-101B-9397-08002B2CF9AE}" pid="9" name="MSIP_Label_e16bab7f-630d-475d-8cf8-19340255b34d_ActionId">
    <vt:lpwstr>86cd77f3-d3de-4473-a8d0-c43001e6de87</vt:lpwstr>
  </property>
  <property fmtid="{D5CDD505-2E9C-101B-9397-08002B2CF9AE}" pid="10" name="MSIP_Label_e16bab7f-630d-475d-8cf8-19340255b34d_ContentBits">
    <vt:lpwstr>1</vt:lpwstr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OFFICIAL</vt:lpwstr>
  </property>
</Properties>
</file>