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10288588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/>
    <p:restoredTop sz="94541"/>
  </p:normalViewPr>
  <p:slideViewPr>
    <p:cSldViewPr snapToGrid="0">
      <p:cViewPr varScale="1">
        <p:scale>
          <a:sx n="68" d="100"/>
          <a:sy n="68" d="100"/>
        </p:scale>
        <p:origin x="23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13140-30D2-B34D-BE55-FF82A82D4A4C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93E6B-F299-7B40-970C-004019179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</a:t>
            </a:r>
          </a:p>
          <a:p>
            <a:pPr marL="228600" indent="-228600">
              <a:buAutoNum type="arabicPeriod"/>
            </a:pPr>
            <a:r>
              <a:rPr lang="en-US" dirty="0"/>
              <a:t>Right click on </a:t>
            </a:r>
            <a:r>
              <a:rPr lang="en-US" b="1" dirty="0"/>
              <a:t>‘your photo here’</a:t>
            </a:r>
            <a:r>
              <a:rPr lang="en-US" b="0" dirty="0"/>
              <a:t> </a:t>
            </a:r>
          </a:p>
          <a:p>
            <a:pPr marL="228600" indent="-228600">
              <a:buAutoNum type="arabicPeriod"/>
            </a:pPr>
            <a:r>
              <a:rPr lang="en-US" dirty="0"/>
              <a:t>Click on </a:t>
            </a:r>
            <a:r>
              <a:rPr lang="en-US" b="1" dirty="0"/>
              <a:t>‘change picture’</a:t>
            </a:r>
            <a:endParaRPr lang="en-US" b="0" dirty="0"/>
          </a:p>
          <a:p>
            <a:pPr marL="228600" indent="-228600">
              <a:buAutoNum type="arabicPeriod"/>
            </a:pPr>
            <a:r>
              <a:rPr lang="en-US" b="0" dirty="0"/>
              <a:t>Select </a:t>
            </a:r>
            <a:r>
              <a:rPr lang="en-US" b="1" dirty="0"/>
              <a:t>‘from a file’</a:t>
            </a:r>
          </a:p>
          <a:p>
            <a:pPr marL="228600" indent="-228600">
              <a:buAutoNum type="arabicPeriod"/>
            </a:pPr>
            <a:r>
              <a:rPr lang="en-US" b="0" dirty="0"/>
              <a:t>Choose your image </a:t>
            </a:r>
          </a:p>
          <a:p>
            <a:pPr marL="228600" indent="-228600">
              <a:buAutoNum type="arabicPeriod"/>
            </a:pPr>
            <a:r>
              <a:rPr lang="en-US" b="0" dirty="0"/>
              <a:t>Resize your image as needed</a:t>
            </a:r>
          </a:p>
          <a:p>
            <a:pPr marL="228600" indent="-228600">
              <a:buAutoNum type="arabicPeriod"/>
            </a:pPr>
            <a:r>
              <a:rPr lang="en-US" b="0" dirty="0"/>
              <a:t>Repeat steps for </a:t>
            </a:r>
            <a:r>
              <a:rPr lang="en-US" b="1" dirty="0"/>
              <a:t>‘your logo’</a:t>
            </a:r>
            <a:endParaRPr lang="en-US" b="0" dirty="0"/>
          </a:p>
          <a:p>
            <a:pPr marL="228600" indent="-228600">
              <a:buAutoNum type="arabicPeriod"/>
            </a:pPr>
            <a:r>
              <a:rPr lang="en-US" b="0" dirty="0"/>
              <a:t>Go to file </a:t>
            </a:r>
            <a:r>
              <a:rPr lang="en-US" b="0" dirty="0">
                <a:sym typeface="Wingdings" pitchFamily="2" charset="2"/>
              </a:rPr>
              <a:t> export  JPEG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93E6B-F299-7B40-970C-0040191794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44" y="1683804"/>
            <a:ext cx="8745300" cy="3581953"/>
          </a:xfrm>
        </p:spPr>
        <p:txBody>
          <a:bodyPr anchor="b"/>
          <a:lstStyle>
            <a:lvl1pPr algn="ctr">
              <a:defRPr sz="675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074" y="5403891"/>
            <a:ext cx="7716441" cy="2484026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441" indent="0" algn="ctr">
              <a:buNone/>
              <a:defRPr sz="2250"/>
            </a:lvl2pPr>
            <a:lvl3pPr marL="1028883" indent="0" algn="ctr">
              <a:buNone/>
              <a:defRPr sz="2025"/>
            </a:lvl3pPr>
            <a:lvl4pPr marL="1543324" indent="0" algn="ctr">
              <a:buNone/>
              <a:defRPr sz="1800"/>
            </a:lvl4pPr>
            <a:lvl5pPr marL="2057766" indent="0" algn="ctr">
              <a:buNone/>
              <a:defRPr sz="1800"/>
            </a:lvl5pPr>
            <a:lvl6pPr marL="2572207" indent="0" algn="ctr">
              <a:buNone/>
              <a:defRPr sz="1800"/>
            </a:lvl6pPr>
            <a:lvl7pPr marL="3086649" indent="0" algn="ctr">
              <a:buNone/>
              <a:defRPr sz="1800"/>
            </a:lvl7pPr>
            <a:lvl8pPr marL="3601090" indent="0" algn="ctr">
              <a:buNone/>
              <a:defRPr sz="1800"/>
            </a:lvl8pPr>
            <a:lvl9pPr marL="4115532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2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771" y="547772"/>
            <a:ext cx="2218477" cy="871910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41" y="547772"/>
            <a:ext cx="6526823" cy="87191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2" y="2565005"/>
            <a:ext cx="8873907" cy="4279766"/>
          </a:xfrm>
        </p:spPr>
        <p:txBody>
          <a:bodyPr anchor="b"/>
          <a:lstStyle>
            <a:lvl1pPr>
              <a:defRPr sz="675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2" y="6885259"/>
            <a:ext cx="8873907" cy="2250628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441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883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32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76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220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649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109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5532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3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40" y="2738860"/>
            <a:ext cx="4372650" cy="65280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598" y="2738860"/>
            <a:ext cx="4372650" cy="65280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547775"/>
            <a:ext cx="8873907" cy="19886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82" y="2522134"/>
            <a:ext cx="4352554" cy="123605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2" y="3758193"/>
            <a:ext cx="4352554" cy="55277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98" y="2522134"/>
            <a:ext cx="4373990" cy="123605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98" y="3758193"/>
            <a:ext cx="4373990" cy="55277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7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990" y="1481368"/>
            <a:ext cx="5208598" cy="7311566"/>
          </a:xfrm>
        </p:spPr>
        <p:txBody>
          <a:bodyPr/>
          <a:lstStyle>
            <a:lvl1pPr>
              <a:defRPr sz="3601"/>
            </a:lvl1pPr>
            <a:lvl2pPr>
              <a:defRPr sz="3151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3086576"/>
            <a:ext cx="3318337" cy="5718265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3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</p:spPr>
        <p:txBody>
          <a:bodyPr anchor="b"/>
          <a:lstStyle>
            <a:lvl1pPr>
              <a:defRPr sz="36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990" y="1481368"/>
            <a:ext cx="5208598" cy="7311566"/>
          </a:xfrm>
        </p:spPr>
        <p:txBody>
          <a:bodyPr anchor="t"/>
          <a:lstStyle>
            <a:lvl1pPr marL="0" indent="0">
              <a:buNone/>
              <a:defRPr sz="3601"/>
            </a:lvl1pPr>
            <a:lvl2pPr marL="514441" indent="0">
              <a:buNone/>
              <a:defRPr sz="3151"/>
            </a:lvl2pPr>
            <a:lvl3pPr marL="1028883" indent="0">
              <a:buNone/>
              <a:defRPr sz="2700"/>
            </a:lvl3pPr>
            <a:lvl4pPr marL="1543324" indent="0">
              <a:buNone/>
              <a:defRPr sz="2250"/>
            </a:lvl4pPr>
            <a:lvl5pPr marL="2057766" indent="0">
              <a:buNone/>
              <a:defRPr sz="2250"/>
            </a:lvl5pPr>
            <a:lvl6pPr marL="2572207" indent="0">
              <a:buNone/>
              <a:defRPr sz="2250"/>
            </a:lvl6pPr>
            <a:lvl7pPr marL="3086649" indent="0">
              <a:buNone/>
              <a:defRPr sz="2250"/>
            </a:lvl7pPr>
            <a:lvl8pPr marL="3601090" indent="0">
              <a:buNone/>
              <a:defRPr sz="2250"/>
            </a:lvl8pPr>
            <a:lvl9pPr marL="4115532" indent="0">
              <a:buNone/>
              <a:defRPr sz="225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3086576"/>
            <a:ext cx="3318337" cy="5718265"/>
          </a:xfrm>
        </p:spPr>
        <p:txBody>
          <a:bodyPr/>
          <a:lstStyle>
            <a:lvl1pPr marL="0" indent="0">
              <a:buNone/>
              <a:defRPr sz="1800"/>
            </a:lvl1pPr>
            <a:lvl2pPr marL="514441" indent="0">
              <a:buNone/>
              <a:defRPr sz="1575"/>
            </a:lvl2pPr>
            <a:lvl3pPr marL="1028883" indent="0">
              <a:buNone/>
              <a:defRPr sz="1350"/>
            </a:lvl3pPr>
            <a:lvl4pPr marL="1543324" indent="0">
              <a:buNone/>
              <a:defRPr sz="1125"/>
            </a:lvl4pPr>
            <a:lvl5pPr marL="2057766" indent="0">
              <a:buNone/>
              <a:defRPr sz="1125"/>
            </a:lvl5pPr>
            <a:lvl6pPr marL="2572207" indent="0">
              <a:buNone/>
              <a:defRPr sz="1125"/>
            </a:lvl6pPr>
            <a:lvl7pPr marL="3086649" indent="0">
              <a:buNone/>
              <a:defRPr sz="1125"/>
            </a:lvl7pPr>
            <a:lvl8pPr marL="3601090" indent="0">
              <a:buNone/>
              <a:defRPr sz="1125"/>
            </a:lvl8pPr>
            <a:lvl9pPr marL="4115532" indent="0">
              <a:buNone/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1" y="2738860"/>
            <a:ext cx="8873907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849E5DC-325A-B715-98CB-BEFCE0F3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94986" cy="785611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2F7BEF3-5EE6-8E05-D142-ED3D36725C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066"/>
          <a:stretch/>
        </p:blipFill>
        <p:spPr>
          <a:xfrm>
            <a:off x="0" y="4842456"/>
            <a:ext cx="10288588" cy="544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2EBC7-7656-0232-1AE9-B788B393C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739" y="8475449"/>
            <a:ext cx="3136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49E5DC-325A-B715-98CB-BEFCE0F3FC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9236" r="3385"/>
          <a:stretch/>
        </p:blipFill>
        <p:spPr>
          <a:xfrm>
            <a:off x="0" y="0"/>
            <a:ext cx="10288588" cy="7849694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2F7BEF3-5EE6-8E05-D142-ED3D36725C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47066"/>
          <a:stretch/>
        </p:blipFill>
        <p:spPr>
          <a:xfrm>
            <a:off x="0" y="4842456"/>
            <a:ext cx="10288588" cy="544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2EBC7-7656-0232-1AE9-B788B393CA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6668310" y="8475449"/>
            <a:ext cx="2077758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white logo&#10;&#10;Description automatically generated">
            <a:extLst>
              <a:ext uri="{FF2B5EF4-FFF2-40B4-BE49-F238E27FC236}">
                <a16:creationId xmlns:a16="http://schemas.microsoft.com/office/drawing/2014/main" id="{5F6D179D-65EF-2A69-4759-53A659A8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8588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F46FA6E80E341B26AD6E8BF059849" ma:contentTypeVersion="18" ma:contentTypeDescription="Create a new document." ma:contentTypeScope="" ma:versionID="1e87e62bffb2bcc3038820bc69b4c4a8">
  <xsd:schema xmlns:xsd="http://www.w3.org/2001/XMLSchema" xmlns:xs="http://www.w3.org/2001/XMLSchema" xmlns:p="http://schemas.microsoft.com/office/2006/metadata/properties" xmlns:ns2="28393e99-d17a-458d-93e4-ec6bf03d5a59" xmlns:ns3="61860481-3fb3-48ee-b319-c013b6331a77" targetNamespace="http://schemas.microsoft.com/office/2006/metadata/properties" ma:root="true" ma:fieldsID="459758d153da2df7605c8b7367c704d0" ns2:_="" ns3:_="">
    <xsd:import namespace="28393e99-d17a-458d-93e4-ec6bf03d5a59"/>
    <xsd:import namespace="61860481-3fb3-48ee-b319-c013b6331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93e99-d17a-458d-93e4-ec6bf03d5a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085a07-2a11-48fa-bb9d-8816c9cd1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60481-3fb3-48ee-b319-c013b6331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cf2dcec-d77b-473d-b22d-a1c8f6b517fd}" ma:internalName="TaxCatchAll" ma:showField="CatchAllData" ma:web="61860481-3fb3-48ee-b319-c013b6331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181D9-7F93-49A1-99D8-4DD523418C43}"/>
</file>

<file path=customXml/itemProps2.xml><?xml version="1.0" encoding="utf-8"?>
<ds:datastoreItem xmlns:ds="http://schemas.openxmlformats.org/officeDocument/2006/customXml" ds:itemID="{8419E18F-FF78-4647-BA46-232930E749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45</Words>
  <Application>Microsoft Macintosh PowerPoint</Application>
  <PresentationFormat>Custom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Mikayla Payne</dc:creator>
  <cp:lastModifiedBy>Mikayla Payne</cp:lastModifiedBy>
  <cp:revision>5</cp:revision>
  <dcterms:created xsi:type="dcterms:W3CDTF">2024-06-24T22:47:29Z</dcterms:created>
  <dcterms:modified xsi:type="dcterms:W3CDTF">2024-06-28T00:30:21Z</dcterms:modified>
</cp:coreProperties>
</file>