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0"/>
    <p:restoredTop sz="94702"/>
  </p:normalViewPr>
  <p:slideViewPr>
    <p:cSldViewPr snapToGrid="0">
      <p:cViewPr>
        <p:scale>
          <a:sx n="70" d="100"/>
          <a:sy n="70" d="100"/>
        </p:scale>
        <p:origin x="310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3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01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27001" y="6349"/>
            <a:ext cx="889000" cy="137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01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27001" y="6349"/>
            <a:ext cx="889000" cy="137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01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827001" y="-1"/>
            <a:ext cx="889000" cy="137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4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3" r:id="rId11"/>
    <p:sldLayoutId id="2147483670" r:id="rId12"/>
    <p:sldLayoutId id="2147483671" r:id="rId1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52E655-16E7-826F-8D98-6FE797C8596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yellow sign&#10;&#10;Description automatically generated">
            <a:extLst>
              <a:ext uri="{FF2B5EF4-FFF2-40B4-BE49-F238E27FC236}">
                <a16:creationId xmlns:a16="http://schemas.microsoft.com/office/drawing/2014/main" id="{B1BB4D66-70EC-BC4A-6EBB-2DC74ADEE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509" y="8893048"/>
            <a:ext cx="9482717" cy="405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37445-2999-A9E6-79AE-3DB4197AC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F08EAC-5F91-CB9F-3803-B3A7D1E2E03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9B3E0-F815-DCB7-0757-840140E6BA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9509" y="8893048"/>
            <a:ext cx="9482717" cy="405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2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5742C-B547-2303-9157-EDA7809EA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F44A16-4372-5A12-626C-AA55211CC2E7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86EEA3-DE5E-86F1-BB58-A3C0D94C09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9510" y="8893048"/>
            <a:ext cx="9482714" cy="405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4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860481-3fb3-48ee-b319-c013b6331a77" xsi:nil="true"/>
    <lcf76f155ced4ddcb4097134ff3c332f xmlns="28393e99-d17a-458d-93e4-ec6bf03d5a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A94DBF-FB61-49D9-9FF8-A1940B5F3E09}"/>
</file>

<file path=customXml/itemProps2.xml><?xml version="1.0" encoding="utf-8"?>
<ds:datastoreItem xmlns:ds="http://schemas.openxmlformats.org/officeDocument/2006/customXml" ds:itemID="{CFF62010-4A18-417F-8036-0531523E2909}"/>
</file>

<file path=customXml/itemProps3.xml><?xml version="1.0" encoding="utf-8"?>
<ds:datastoreItem xmlns:ds="http://schemas.openxmlformats.org/officeDocument/2006/customXml" ds:itemID="{DD7D4574-C5AA-412A-AC3D-DFB9E9EEE5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8</cp:revision>
  <dcterms:created xsi:type="dcterms:W3CDTF">2024-07-11T02:05:12Z</dcterms:created>
  <dcterms:modified xsi:type="dcterms:W3CDTF">2024-09-16T05:08:22Z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2024-07-11T02:11:59Z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081673a0-3c6b-4c7a-95e8-7401ab8dbf25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0x010100C9CF46FA6E80E341B26AD6E8BF059849</vt:lpwstr>
  </property>
</Properties>
</file>